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9144000"/>
  <p:notesSz cx="6858000" cy="9144000"/>
  <p:embeddedFontLst>
    <p:embeddedFont>
      <p:font typeface="Century Gothic"/>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3" roundtripDataSignature="AMtx7mguca16A/VSglkmh59/Qy6p/j+8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BC23FFB-5D1A-482B-86B0-42305B7EC6C0}">
  <a:tblStyle styleId="{6BC23FFB-5D1A-482B-86B0-42305B7EC6C0}"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CenturyGothic-bold.fntdata"/><Relationship Id="rId11" Type="http://schemas.openxmlformats.org/officeDocument/2006/relationships/slide" Target="slides/slide6.xml"/><Relationship Id="rId22" Type="http://schemas.openxmlformats.org/officeDocument/2006/relationships/font" Target="fonts/CenturyGothic-boldItalic.fntdata"/><Relationship Id="rId10" Type="http://schemas.openxmlformats.org/officeDocument/2006/relationships/slide" Target="slides/slide5.xml"/><Relationship Id="rId21" Type="http://schemas.openxmlformats.org/officeDocument/2006/relationships/font" Target="fonts/CenturyGothic-italic.fntdata"/><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CenturyGothic-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白紙" type="blank">
  <p:cSld name="BLANK">
    <p:spTree>
      <p:nvGrpSpPr>
        <p:cNvPr id="11" name="Shape 11"/>
        <p:cNvGrpSpPr/>
        <p:nvPr/>
      </p:nvGrpSpPr>
      <p:grpSpPr>
        <a:xfrm>
          <a:off x="0" y="0"/>
          <a:ext cx="0" cy="0"/>
          <a:chOff x="0" y="0"/>
          <a:chExt cx="0" cy="0"/>
        </a:xfrm>
      </p:grpSpPr>
      <p:sp>
        <p:nvSpPr>
          <p:cNvPr id="12" name="Google Shape;12;p15"/>
          <p:cNvSpPr txBox="1"/>
          <p:nvPr>
            <p:ph idx="10" type="dt"/>
          </p:nvPr>
        </p:nvSpPr>
        <p:spPr>
          <a:xfrm>
            <a:off x="823859" y="5725892"/>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5"/>
          <p:cNvSpPr txBox="1"/>
          <p:nvPr>
            <p:ph idx="11" type="ftr"/>
          </p:nvPr>
        </p:nvSpPr>
        <p:spPr>
          <a:xfrm>
            <a:off x="0" y="6487737"/>
            <a:ext cx="30861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5"/>
          <p:cNvSpPr txBox="1"/>
          <p:nvPr>
            <p:ph idx="12" type="sldNum"/>
          </p:nvPr>
        </p:nvSpPr>
        <p:spPr>
          <a:xfrm>
            <a:off x="7086600" y="6492875"/>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タイトルと縦書きテキスト" type="vertTx">
  <p:cSld name="VERTICAL_TEXT">
    <p:spTree>
      <p:nvGrpSpPr>
        <p:cNvPr id="68" name="Shape 68"/>
        <p:cNvGrpSpPr/>
        <p:nvPr/>
      </p:nvGrpSpPr>
      <p:grpSpPr>
        <a:xfrm>
          <a:off x="0" y="0"/>
          <a:ext cx="0" cy="0"/>
          <a:chOff x="0" y="0"/>
          <a:chExt cx="0" cy="0"/>
        </a:xfrm>
      </p:grpSpPr>
      <p:sp>
        <p:nvSpPr>
          <p:cNvPr id="69" name="Google Shape;69;p2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4"/>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4"/>
          <p:cNvSpPr txBox="1"/>
          <p:nvPr>
            <p:ph idx="10" type="dt"/>
          </p:nvPr>
        </p:nvSpPr>
        <p:spPr>
          <a:xfrm>
            <a:off x="823859" y="5725892"/>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4"/>
          <p:cNvSpPr txBox="1"/>
          <p:nvPr>
            <p:ph idx="11" type="ftr"/>
          </p:nvPr>
        </p:nvSpPr>
        <p:spPr>
          <a:xfrm>
            <a:off x="0" y="6487737"/>
            <a:ext cx="30861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4"/>
          <p:cNvSpPr txBox="1"/>
          <p:nvPr>
            <p:ph idx="12" type="sldNum"/>
          </p:nvPr>
        </p:nvSpPr>
        <p:spPr>
          <a:xfrm>
            <a:off x="7086600" y="6492875"/>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縦書きタイトルと&#10;縦書きテキスト" type="vertTitleAndTx">
  <p:cSld name="VERTICAL_TITLE_AND_VERTICAL_TEXT">
    <p:spTree>
      <p:nvGrpSpPr>
        <p:cNvPr id="74" name="Shape 74"/>
        <p:cNvGrpSpPr/>
        <p:nvPr/>
      </p:nvGrpSpPr>
      <p:grpSpPr>
        <a:xfrm>
          <a:off x="0" y="0"/>
          <a:ext cx="0" cy="0"/>
          <a:chOff x="0" y="0"/>
          <a:chExt cx="0" cy="0"/>
        </a:xfrm>
      </p:grpSpPr>
      <p:sp>
        <p:nvSpPr>
          <p:cNvPr id="75" name="Google Shape;75;p25"/>
          <p:cNvSpPr txBox="1"/>
          <p:nvPr>
            <p:ph type="title"/>
          </p:nvPr>
        </p:nvSpPr>
        <p:spPr>
          <a:xfrm rot="5400000">
            <a:off x="4623593" y="2285206"/>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5"/>
          <p:cNvSpPr txBox="1"/>
          <p:nvPr>
            <p:ph idx="1" type="body"/>
          </p:nvPr>
        </p:nvSpPr>
        <p:spPr>
          <a:xfrm rot="5400000">
            <a:off x="623093"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5"/>
          <p:cNvSpPr txBox="1"/>
          <p:nvPr>
            <p:ph idx="10" type="dt"/>
          </p:nvPr>
        </p:nvSpPr>
        <p:spPr>
          <a:xfrm>
            <a:off x="823859" y="5725892"/>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5"/>
          <p:cNvSpPr txBox="1"/>
          <p:nvPr>
            <p:ph idx="11" type="ftr"/>
          </p:nvPr>
        </p:nvSpPr>
        <p:spPr>
          <a:xfrm>
            <a:off x="0" y="6487737"/>
            <a:ext cx="30861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5"/>
          <p:cNvSpPr txBox="1"/>
          <p:nvPr>
            <p:ph idx="12" type="sldNum"/>
          </p:nvPr>
        </p:nvSpPr>
        <p:spPr>
          <a:xfrm>
            <a:off x="7086600" y="6492875"/>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タイトルとコンテンツ" type="obj">
  <p:cSld name="OBJECT">
    <p:spTree>
      <p:nvGrpSpPr>
        <p:cNvPr id="15" name="Shape 15"/>
        <p:cNvGrpSpPr/>
        <p:nvPr/>
      </p:nvGrpSpPr>
      <p:grpSpPr>
        <a:xfrm>
          <a:off x="0" y="0"/>
          <a:ext cx="0" cy="0"/>
          <a:chOff x="0" y="0"/>
          <a:chExt cx="0" cy="0"/>
        </a:xfrm>
      </p:grpSpPr>
      <p:sp>
        <p:nvSpPr>
          <p:cNvPr id="16" name="Google Shape;16;p1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16"/>
          <p:cNvSpPr txBox="1"/>
          <p:nvPr>
            <p:ph idx="10" type="dt"/>
          </p:nvPr>
        </p:nvSpPr>
        <p:spPr>
          <a:xfrm>
            <a:off x="823859" y="5725892"/>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6"/>
          <p:cNvSpPr txBox="1"/>
          <p:nvPr>
            <p:ph idx="11" type="ftr"/>
          </p:nvPr>
        </p:nvSpPr>
        <p:spPr>
          <a:xfrm>
            <a:off x="0" y="6487737"/>
            <a:ext cx="30861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6"/>
          <p:cNvSpPr txBox="1"/>
          <p:nvPr>
            <p:ph idx="12" type="sldNum"/>
          </p:nvPr>
        </p:nvSpPr>
        <p:spPr>
          <a:xfrm>
            <a:off x="7086600" y="6492875"/>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タイトル スライド" type="title">
  <p:cSld name="TITLE">
    <p:spTree>
      <p:nvGrpSpPr>
        <p:cNvPr id="21" name="Shape 21"/>
        <p:cNvGrpSpPr/>
        <p:nvPr/>
      </p:nvGrpSpPr>
      <p:grpSpPr>
        <a:xfrm>
          <a:off x="0" y="0"/>
          <a:ext cx="0" cy="0"/>
          <a:chOff x="0" y="0"/>
          <a:chExt cx="0" cy="0"/>
        </a:xfrm>
      </p:grpSpPr>
      <p:sp>
        <p:nvSpPr>
          <p:cNvPr id="22" name="Google Shape;22;p17"/>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17"/>
          <p:cNvSpPr txBox="1"/>
          <p:nvPr>
            <p:ph idx="10" type="dt"/>
          </p:nvPr>
        </p:nvSpPr>
        <p:spPr>
          <a:xfrm>
            <a:off x="823859" y="5725892"/>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7"/>
          <p:cNvSpPr txBox="1"/>
          <p:nvPr>
            <p:ph idx="11" type="ftr"/>
          </p:nvPr>
        </p:nvSpPr>
        <p:spPr>
          <a:xfrm>
            <a:off x="0" y="6487737"/>
            <a:ext cx="30861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7"/>
          <p:cNvSpPr txBox="1"/>
          <p:nvPr>
            <p:ph idx="12" type="sldNum"/>
          </p:nvPr>
        </p:nvSpPr>
        <p:spPr>
          <a:xfrm>
            <a:off x="7086600" y="6492875"/>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セクション見出し" type="secHead">
  <p:cSld name="SECTION_HEADER">
    <p:spTree>
      <p:nvGrpSpPr>
        <p:cNvPr id="27" name="Shape 27"/>
        <p:cNvGrpSpPr/>
        <p:nvPr/>
      </p:nvGrpSpPr>
      <p:grpSpPr>
        <a:xfrm>
          <a:off x="0" y="0"/>
          <a:ext cx="0" cy="0"/>
          <a:chOff x="0" y="0"/>
          <a:chExt cx="0" cy="0"/>
        </a:xfrm>
      </p:grpSpPr>
      <p:sp>
        <p:nvSpPr>
          <p:cNvPr id="28" name="Google Shape;28;p18"/>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8"/>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8"/>
          <p:cNvSpPr txBox="1"/>
          <p:nvPr>
            <p:ph idx="10" type="dt"/>
          </p:nvPr>
        </p:nvSpPr>
        <p:spPr>
          <a:xfrm>
            <a:off x="823859" y="5725892"/>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8"/>
          <p:cNvSpPr txBox="1"/>
          <p:nvPr>
            <p:ph idx="11" type="ftr"/>
          </p:nvPr>
        </p:nvSpPr>
        <p:spPr>
          <a:xfrm>
            <a:off x="0" y="6487737"/>
            <a:ext cx="30861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8"/>
          <p:cNvSpPr txBox="1"/>
          <p:nvPr>
            <p:ph idx="12" type="sldNum"/>
          </p:nvPr>
        </p:nvSpPr>
        <p:spPr>
          <a:xfrm>
            <a:off x="7086600" y="6492875"/>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つのコンテンツ" type="twoObj">
  <p:cSld name="TWO_OBJECTS">
    <p:spTree>
      <p:nvGrpSpPr>
        <p:cNvPr id="33" name="Shape 33"/>
        <p:cNvGrpSpPr/>
        <p:nvPr/>
      </p:nvGrpSpPr>
      <p:grpSpPr>
        <a:xfrm>
          <a:off x="0" y="0"/>
          <a:ext cx="0" cy="0"/>
          <a:chOff x="0" y="0"/>
          <a:chExt cx="0" cy="0"/>
        </a:xfrm>
      </p:grpSpPr>
      <p:sp>
        <p:nvSpPr>
          <p:cNvPr id="34" name="Google Shape;34;p1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9"/>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9"/>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9"/>
          <p:cNvSpPr txBox="1"/>
          <p:nvPr>
            <p:ph idx="10" type="dt"/>
          </p:nvPr>
        </p:nvSpPr>
        <p:spPr>
          <a:xfrm>
            <a:off x="823859" y="5725892"/>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9"/>
          <p:cNvSpPr txBox="1"/>
          <p:nvPr>
            <p:ph idx="11" type="ftr"/>
          </p:nvPr>
        </p:nvSpPr>
        <p:spPr>
          <a:xfrm>
            <a:off x="0" y="6487737"/>
            <a:ext cx="30861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9"/>
          <p:cNvSpPr txBox="1"/>
          <p:nvPr>
            <p:ph idx="12" type="sldNum"/>
          </p:nvPr>
        </p:nvSpPr>
        <p:spPr>
          <a:xfrm>
            <a:off x="7086600" y="6492875"/>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比較" type="twoTxTwoObj">
  <p:cSld name="TWO_OBJECTS_WITH_TEXT">
    <p:spTree>
      <p:nvGrpSpPr>
        <p:cNvPr id="40" name="Shape 40"/>
        <p:cNvGrpSpPr/>
        <p:nvPr/>
      </p:nvGrpSpPr>
      <p:grpSpPr>
        <a:xfrm>
          <a:off x="0" y="0"/>
          <a:ext cx="0" cy="0"/>
          <a:chOff x="0" y="0"/>
          <a:chExt cx="0" cy="0"/>
        </a:xfrm>
      </p:grpSpPr>
      <p:sp>
        <p:nvSpPr>
          <p:cNvPr id="41" name="Google Shape;41;p20"/>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0"/>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0"/>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0"/>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0"/>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0"/>
          <p:cNvSpPr txBox="1"/>
          <p:nvPr>
            <p:ph idx="10" type="dt"/>
          </p:nvPr>
        </p:nvSpPr>
        <p:spPr>
          <a:xfrm>
            <a:off x="823859" y="5725892"/>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0"/>
          <p:cNvSpPr txBox="1"/>
          <p:nvPr>
            <p:ph idx="11" type="ftr"/>
          </p:nvPr>
        </p:nvSpPr>
        <p:spPr>
          <a:xfrm>
            <a:off x="0" y="6487737"/>
            <a:ext cx="30861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0"/>
          <p:cNvSpPr txBox="1"/>
          <p:nvPr>
            <p:ph idx="12" type="sldNum"/>
          </p:nvPr>
        </p:nvSpPr>
        <p:spPr>
          <a:xfrm>
            <a:off x="7086600" y="6492875"/>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タイトルのみ" type="titleOnly">
  <p:cSld name="TITLE_ONLY">
    <p:spTree>
      <p:nvGrpSpPr>
        <p:cNvPr id="49" name="Shape 49"/>
        <p:cNvGrpSpPr/>
        <p:nvPr/>
      </p:nvGrpSpPr>
      <p:grpSpPr>
        <a:xfrm>
          <a:off x="0" y="0"/>
          <a:ext cx="0" cy="0"/>
          <a:chOff x="0" y="0"/>
          <a:chExt cx="0" cy="0"/>
        </a:xfrm>
      </p:grpSpPr>
      <p:sp>
        <p:nvSpPr>
          <p:cNvPr id="50" name="Google Shape;50;p2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1"/>
          <p:cNvSpPr txBox="1"/>
          <p:nvPr>
            <p:ph idx="10" type="dt"/>
          </p:nvPr>
        </p:nvSpPr>
        <p:spPr>
          <a:xfrm>
            <a:off x="823859" y="5725892"/>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1"/>
          <p:cNvSpPr txBox="1"/>
          <p:nvPr>
            <p:ph idx="11" type="ftr"/>
          </p:nvPr>
        </p:nvSpPr>
        <p:spPr>
          <a:xfrm>
            <a:off x="0" y="6487737"/>
            <a:ext cx="30861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1"/>
          <p:cNvSpPr txBox="1"/>
          <p:nvPr>
            <p:ph idx="12" type="sldNum"/>
          </p:nvPr>
        </p:nvSpPr>
        <p:spPr>
          <a:xfrm>
            <a:off x="7086600" y="6492875"/>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タイトル付きのコンテンツ" type="objTx">
  <p:cSld name="OBJECT_WITH_CAPTION_TEXT">
    <p:spTree>
      <p:nvGrpSpPr>
        <p:cNvPr id="54" name="Shape 54"/>
        <p:cNvGrpSpPr/>
        <p:nvPr/>
      </p:nvGrpSpPr>
      <p:grpSpPr>
        <a:xfrm>
          <a:off x="0" y="0"/>
          <a:ext cx="0" cy="0"/>
          <a:chOff x="0" y="0"/>
          <a:chExt cx="0" cy="0"/>
        </a:xfrm>
      </p:grpSpPr>
      <p:sp>
        <p:nvSpPr>
          <p:cNvPr id="55" name="Google Shape;55;p22"/>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2"/>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2"/>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2"/>
          <p:cNvSpPr txBox="1"/>
          <p:nvPr>
            <p:ph idx="10" type="dt"/>
          </p:nvPr>
        </p:nvSpPr>
        <p:spPr>
          <a:xfrm>
            <a:off x="823859" y="5725892"/>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2"/>
          <p:cNvSpPr txBox="1"/>
          <p:nvPr>
            <p:ph idx="11" type="ftr"/>
          </p:nvPr>
        </p:nvSpPr>
        <p:spPr>
          <a:xfrm>
            <a:off x="0" y="6487737"/>
            <a:ext cx="30861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2"/>
          <p:cNvSpPr txBox="1"/>
          <p:nvPr>
            <p:ph idx="12" type="sldNum"/>
          </p:nvPr>
        </p:nvSpPr>
        <p:spPr>
          <a:xfrm>
            <a:off x="7086600" y="6492875"/>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タイトル付きの図" type="picTx">
  <p:cSld name="PICTURE_WITH_CAPTION_TEXT">
    <p:spTree>
      <p:nvGrpSpPr>
        <p:cNvPr id="61" name="Shape 61"/>
        <p:cNvGrpSpPr/>
        <p:nvPr/>
      </p:nvGrpSpPr>
      <p:grpSpPr>
        <a:xfrm>
          <a:off x="0" y="0"/>
          <a:ext cx="0" cy="0"/>
          <a:chOff x="0" y="0"/>
          <a:chExt cx="0" cy="0"/>
        </a:xfrm>
      </p:grpSpPr>
      <p:sp>
        <p:nvSpPr>
          <p:cNvPr id="62" name="Google Shape;62;p23"/>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3"/>
          <p:cNvSpPr/>
          <p:nvPr>
            <p:ph idx="2" type="pic"/>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64" name="Google Shape;64;p23"/>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3"/>
          <p:cNvSpPr txBox="1"/>
          <p:nvPr>
            <p:ph idx="10" type="dt"/>
          </p:nvPr>
        </p:nvSpPr>
        <p:spPr>
          <a:xfrm>
            <a:off x="823859" y="5725892"/>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3"/>
          <p:cNvSpPr txBox="1"/>
          <p:nvPr>
            <p:ph idx="11" type="ftr"/>
          </p:nvPr>
        </p:nvSpPr>
        <p:spPr>
          <a:xfrm>
            <a:off x="0" y="6487737"/>
            <a:ext cx="30861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3"/>
          <p:cNvSpPr txBox="1"/>
          <p:nvPr>
            <p:ph idx="12" type="sldNum"/>
          </p:nvPr>
        </p:nvSpPr>
        <p:spPr>
          <a:xfrm>
            <a:off x="7086600" y="6492875"/>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8" name="Google Shape;8;p14"/>
          <p:cNvSpPr txBox="1"/>
          <p:nvPr>
            <p:ph idx="10" type="dt"/>
          </p:nvPr>
        </p:nvSpPr>
        <p:spPr>
          <a:xfrm>
            <a:off x="823859" y="5725892"/>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9" name="Google Shape;9;p14"/>
          <p:cNvSpPr txBox="1"/>
          <p:nvPr>
            <p:ph idx="11" type="ftr"/>
          </p:nvPr>
        </p:nvSpPr>
        <p:spPr>
          <a:xfrm>
            <a:off x="0" y="6487737"/>
            <a:ext cx="30861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FF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0" name="Google Shape;10;p14"/>
          <p:cNvSpPr txBox="1"/>
          <p:nvPr>
            <p:ph idx="12" type="sldNum"/>
          </p:nvPr>
        </p:nvSpPr>
        <p:spPr>
          <a:xfrm>
            <a:off x="7086600" y="6492875"/>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1"/>
                </a:solidFill>
                <a:latin typeface="Arial"/>
                <a:ea typeface="Arial"/>
                <a:cs typeface="Arial"/>
                <a:sym typeface="Arial"/>
              </a:defRPr>
            </a:lvl1pPr>
            <a:lvl2pPr indent="0" lvl="1" marL="0" marR="0" rtl="0" algn="r">
              <a:spcBef>
                <a:spcPts val="0"/>
              </a:spcBef>
              <a:buNone/>
              <a:defRPr b="0" i="0" sz="1200" u="none" cap="none" strike="noStrike">
                <a:solidFill>
                  <a:schemeClr val="dk1"/>
                </a:solidFill>
                <a:latin typeface="Arial"/>
                <a:ea typeface="Arial"/>
                <a:cs typeface="Arial"/>
                <a:sym typeface="Arial"/>
              </a:defRPr>
            </a:lvl2pPr>
            <a:lvl3pPr indent="0" lvl="2" marL="0" marR="0" rtl="0" algn="r">
              <a:spcBef>
                <a:spcPts val="0"/>
              </a:spcBef>
              <a:buNone/>
              <a:defRPr b="0" i="0" sz="1200" u="none" cap="none" strike="noStrike">
                <a:solidFill>
                  <a:schemeClr val="dk1"/>
                </a:solidFill>
                <a:latin typeface="Arial"/>
                <a:ea typeface="Arial"/>
                <a:cs typeface="Arial"/>
                <a:sym typeface="Arial"/>
              </a:defRPr>
            </a:lvl3pPr>
            <a:lvl4pPr indent="0" lvl="3" marL="0" marR="0" rtl="0" algn="r">
              <a:spcBef>
                <a:spcPts val="0"/>
              </a:spcBef>
              <a:buNone/>
              <a:defRPr b="0" i="0" sz="1200" u="none" cap="none" strike="noStrike">
                <a:solidFill>
                  <a:schemeClr val="dk1"/>
                </a:solidFill>
                <a:latin typeface="Arial"/>
                <a:ea typeface="Arial"/>
                <a:cs typeface="Arial"/>
                <a:sym typeface="Arial"/>
              </a:defRPr>
            </a:lvl4pPr>
            <a:lvl5pPr indent="0" lvl="4" marL="0" marR="0" rtl="0" algn="r">
              <a:spcBef>
                <a:spcPts val="0"/>
              </a:spcBef>
              <a:buNone/>
              <a:defRPr b="0" i="0" sz="1200" u="none" cap="none" strike="noStrike">
                <a:solidFill>
                  <a:schemeClr val="dk1"/>
                </a:solidFill>
                <a:latin typeface="Arial"/>
                <a:ea typeface="Arial"/>
                <a:cs typeface="Arial"/>
                <a:sym typeface="Arial"/>
              </a:defRPr>
            </a:lvl5pPr>
            <a:lvl6pPr indent="0" lvl="5" marL="0" marR="0" rtl="0" algn="r">
              <a:spcBef>
                <a:spcPts val="0"/>
              </a:spcBef>
              <a:buNone/>
              <a:defRPr b="0" i="0" sz="1200" u="none" cap="none" strike="noStrike">
                <a:solidFill>
                  <a:schemeClr val="dk1"/>
                </a:solidFill>
                <a:latin typeface="Arial"/>
                <a:ea typeface="Arial"/>
                <a:cs typeface="Arial"/>
                <a:sym typeface="Arial"/>
              </a:defRPr>
            </a:lvl6pPr>
            <a:lvl7pPr indent="0" lvl="6" marL="0" marR="0" rtl="0" algn="r">
              <a:spcBef>
                <a:spcPts val="0"/>
              </a:spcBef>
              <a:buNone/>
              <a:defRPr b="0" i="0" sz="1200" u="none" cap="none" strike="noStrike">
                <a:solidFill>
                  <a:schemeClr val="dk1"/>
                </a:solidFill>
                <a:latin typeface="Arial"/>
                <a:ea typeface="Arial"/>
                <a:cs typeface="Arial"/>
                <a:sym typeface="Arial"/>
              </a:defRPr>
            </a:lvl7pPr>
            <a:lvl8pPr indent="0" lvl="7" marL="0" marR="0" rtl="0" algn="r">
              <a:spcBef>
                <a:spcPts val="0"/>
              </a:spcBef>
              <a:buNone/>
              <a:defRPr b="0" i="0" sz="1200" u="none" cap="none" strike="noStrike">
                <a:solidFill>
                  <a:schemeClr val="dk1"/>
                </a:solidFill>
                <a:latin typeface="Arial"/>
                <a:ea typeface="Arial"/>
                <a:cs typeface="Arial"/>
                <a:sym typeface="Arial"/>
              </a:defRPr>
            </a:lvl8pPr>
            <a:lvl9pPr indent="0" lvl="8" marL="0" marR="0" rtl="0" algn="r">
              <a:spcBef>
                <a:spcPts val="0"/>
              </a:spcBef>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3.png"/><Relationship Id="rId13" Type="http://schemas.openxmlformats.org/officeDocument/2006/relationships/image" Target="../media/image9.png"/><Relationship Id="rId12"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5.png"/><Relationship Id="rId8"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
          <p:cNvSpPr txBox="1"/>
          <p:nvPr/>
        </p:nvSpPr>
        <p:spPr>
          <a:xfrm>
            <a:off x="17674" y="108237"/>
            <a:ext cx="180049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ja-JP" sz="1400" u="none" cap="none" strike="noStrike">
                <a:solidFill>
                  <a:schemeClr val="dk1"/>
                </a:solidFill>
                <a:latin typeface="Century Gothic"/>
                <a:ea typeface="Century Gothic"/>
                <a:cs typeface="Century Gothic"/>
                <a:sym typeface="Century Gothic"/>
              </a:rPr>
              <a:t>■一番風呂について</a:t>
            </a:r>
            <a:endParaRPr/>
          </a:p>
        </p:txBody>
      </p:sp>
      <p:sp>
        <p:nvSpPr>
          <p:cNvPr id="85" name="Google Shape;85;p1"/>
          <p:cNvSpPr txBox="1"/>
          <p:nvPr>
            <p:ph idx="11" type="ftr"/>
          </p:nvPr>
        </p:nvSpPr>
        <p:spPr>
          <a:xfrm>
            <a:off x="0" y="6492874"/>
            <a:ext cx="30861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ja-JP"/>
              <a:t>CONFIDENTIAL</a:t>
            </a:r>
            <a:endParaRPr/>
          </a:p>
        </p:txBody>
      </p:sp>
      <p:sp>
        <p:nvSpPr>
          <p:cNvPr id="86" name="Google Shape;86;p1"/>
          <p:cNvSpPr txBox="1"/>
          <p:nvPr>
            <p:ph idx="12" type="sldNum"/>
          </p:nvPr>
        </p:nvSpPr>
        <p:spPr>
          <a:xfrm>
            <a:off x="6972300" y="6492873"/>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87" name="Google Shape;87;p1"/>
          <p:cNvSpPr txBox="1"/>
          <p:nvPr/>
        </p:nvSpPr>
        <p:spPr>
          <a:xfrm>
            <a:off x="415419" y="538799"/>
            <a:ext cx="95410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200">
                <a:solidFill>
                  <a:schemeClr val="dk1"/>
                </a:solidFill>
                <a:latin typeface="Century Gothic"/>
                <a:ea typeface="Century Gothic"/>
                <a:cs typeface="Century Gothic"/>
                <a:sym typeface="Century Gothic"/>
              </a:rPr>
              <a:t>●更新履歴</a:t>
            </a:r>
            <a:endParaRPr/>
          </a:p>
        </p:txBody>
      </p:sp>
      <p:graphicFrame>
        <p:nvGraphicFramePr>
          <p:cNvPr id="88" name="Google Shape;88;p1"/>
          <p:cNvGraphicFramePr/>
          <p:nvPr/>
        </p:nvGraphicFramePr>
        <p:xfrm>
          <a:off x="599845" y="969361"/>
          <a:ext cx="3000000" cy="3000000"/>
        </p:xfrm>
        <a:graphic>
          <a:graphicData uri="http://schemas.openxmlformats.org/drawingml/2006/table">
            <a:tbl>
              <a:tblPr bandRow="1" firstRow="1">
                <a:noFill/>
                <a:tableStyleId>{6BC23FFB-5D1A-482B-86B0-42305B7EC6C0}</a:tableStyleId>
              </a:tblPr>
              <a:tblGrid>
                <a:gridCol w="713100"/>
                <a:gridCol w="2763075"/>
                <a:gridCol w="2605400"/>
              </a:tblGrid>
              <a:tr h="125950">
                <a:tc>
                  <a:txBody>
                    <a:bodyPr/>
                    <a:lstStyle/>
                    <a:p>
                      <a:pPr indent="0" lvl="0" marL="0" marR="0" rtl="0" algn="l">
                        <a:spcBef>
                          <a:spcPts val="0"/>
                        </a:spcBef>
                        <a:spcAft>
                          <a:spcPts val="0"/>
                        </a:spcAft>
                        <a:buNone/>
                      </a:pPr>
                      <a:r>
                        <a:rPr lang="ja-JP" sz="800" u="none" cap="none" strike="noStrike"/>
                        <a:t>更新日</a:t>
                      </a:r>
                      <a:endParaRPr/>
                    </a:p>
                  </a:txBody>
                  <a:tcPr marT="45725" marB="45725" marR="91450" marL="91450"/>
                </a:tc>
                <a:tc>
                  <a:txBody>
                    <a:bodyPr/>
                    <a:lstStyle/>
                    <a:p>
                      <a:pPr indent="0" lvl="0" marL="0" marR="0" rtl="0" algn="l">
                        <a:spcBef>
                          <a:spcPts val="0"/>
                        </a:spcBef>
                        <a:spcAft>
                          <a:spcPts val="0"/>
                        </a:spcAft>
                        <a:buNone/>
                      </a:pPr>
                      <a:r>
                        <a:rPr lang="ja-JP" sz="800"/>
                        <a:t>主な内容</a:t>
                      </a:r>
                      <a:endParaRPr/>
                    </a:p>
                  </a:txBody>
                  <a:tcPr marT="45725" marB="45725" marR="91450" marL="91450"/>
                </a:tc>
                <a:tc>
                  <a:txBody>
                    <a:bodyPr/>
                    <a:lstStyle/>
                    <a:p>
                      <a:pPr indent="0" lvl="0" marL="0" marR="0" rtl="0" algn="l">
                        <a:spcBef>
                          <a:spcPts val="0"/>
                        </a:spcBef>
                        <a:spcAft>
                          <a:spcPts val="0"/>
                        </a:spcAft>
                        <a:buNone/>
                      </a:pPr>
                      <a:r>
                        <a:rPr lang="ja-JP" sz="800"/>
                        <a:t>備考</a:t>
                      </a:r>
                      <a:endParaRPr/>
                    </a:p>
                  </a:txBody>
                  <a:tcPr marT="45725" marB="45725" marR="91450" marL="91450"/>
                </a:tc>
              </a:tr>
              <a:tr h="211150">
                <a:tc>
                  <a:txBody>
                    <a:bodyPr/>
                    <a:lstStyle/>
                    <a:p>
                      <a:pPr indent="0" lvl="0" marL="0" marR="0" rtl="0" algn="l">
                        <a:spcBef>
                          <a:spcPts val="0"/>
                        </a:spcBef>
                        <a:spcAft>
                          <a:spcPts val="0"/>
                        </a:spcAft>
                        <a:buNone/>
                      </a:pPr>
                      <a:r>
                        <a:rPr lang="ja-JP" sz="800"/>
                        <a:t>2019.12.19</a:t>
                      </a:r>
                      <a:endParaRPr sz="800"/>
                    </a:p>
                  </a:txBody>
                  <a:tcPr marT="45725" marB="45725" marR="91450" marL="91450"/>
                </a:tc>
                <a:tc>
                  <a:txBody>
                    <a:bodyPr/>
                    <a:lstStyle/>
                    <a:p>
                      <a:pPr indent="0" lvl="0" marL="0" marR="0" rtl="0" algn="l">
                        <a:spcBef>
                          <a:spcPts val="0"/>
                        </a:spcBef>
                        <a:spcAft>
                          <a:spcPts val="0"/>
                        </a:spcAft>
                        <a:buNone/>
                      </a:pPr>
                      <a:r>
                        <a:rPr lang="ja-JP" sz="800"/>
                        <a:t>書類作成</a:t>
                      </a:r>
                      <a:endParaRPr/>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r>
              <a:tr h="101600">
                <a:tc>
                  <a:txBody>
                    <a:bodyPr/>
                    <a:lstStyle/>
                    <a:p>
                      <a:pPr indent="0" lvl="0" marL="0" marR="0" rtl="0" algn="l">
                        <a:lnSpc>
                          <a:spcPct val="100000"/>
                        </a:lnSpc>
                        <a:spcBef>
                          <a:spcPts val="0"/>
                        </a:spcBef>
                        <a:spcAft>
                          <a:spcPts val="0"/>
                        </a:spcAft>
                        <a:buClr>
                          <a:schemeClr val="dk1"/>
                        </a:buClr>
                        <a:buSzPts val="800"/>
                        <a:buFont typeface="Century Gothic"/>
                        <a:buNone/>
                      </a:pPr>
                      <a:r>
                        <a:rPr lang="ja-JP" sz="800"/>
                        <a:t>2020.01.06</a:t>
                      </a:r>
                      <a:endParaRPr sz="800"/>
                    </a:p>
                  </a:txBody>
                  <a:tcPr marT="45725" marB="45725" marR="91450" marL="91450"/>
                </a:tc>
                <a:tc>
                  <a:txBody>
                    <a:bodyPr/>
                    <a:lstStyle/>
                    <a:p>
                      <a:pPr indent="0" lvl="0" marL="0" marR="0" rtl="0" algn="l">
                        <a:spcBef>
                          <a:spcPts val="0"/>
                        </a:spcBef>
                        <a:spcAft>
                          <a:spcPts val="0"/>
                        </a:spcAft>
                        <a:buNone/>
                      </a:pPr>
                      <a:r>
                        <a:rPr lang="ja-JP" sz="800"/>
                        <a:t>Red mine #288 #289の内容を記載</a:t>
                      </a:r>
                      <a:endParaRPr/>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r>
              <a:tr h="101600">
                <a:tc>
                  <a:txBody>
                    <a:bodyPr/>
                    <a:lstStyle/>
                    <a:p>
                      <a:pPr indent="0" lvl="0" marL="0" marR="0" rtl="0" algn="l">
                        <a:lnSpc>
                          <a:spcPct val="100000"/>
                        </a:lnSpc>
                        <a:spcBef>
                          <a:spcPts val="0"/>
                        </a:spcBef>
                        <a:spcAft>
                          <a:spcPts val="0"/>
                        </a:spcAft>
                        <a:buClr>
                          <a:schemeClr val="dk1"/>
                        </a:buClr>
                        <a:buSzPts val="800"/>
                        <a:buFont typeface="Century Gothic"/>
                        <a:buNone/>
                      </a:pPr>
                      <a:r>
                        <a:rPr lang="ja-JP" sz="800"/>
                        <a:t>2020.01.20</a:t>
                      </a:r>
                      <a:endParaRPr sz="800"/>
                    </a:p>
                  </a:txBody>
                  <a:tcPr marT="45725" marB="45725" marR="91450" marL="91450"/>
                </a:tc>
                <a:tc>
                  <a:txBody>
                    <a:bodyPr/>
                    <a:lstStyle/>
                    <a:p>
                      <a:pPr indent="0" lvl="0" marL="0" marR="0" rtl="0" algn="l">
                        <a:spcBef>
                          <a:spcPts val="0"/>
                        </a:spcBef>
                        <a:spcAft>
                          <a:spcPts val="0"/>
                        </a:spcAft>
                        <a:buNone/>
                      </a:pPr>
                      <a:r>
                        <a:rPr lang="ja-JP" sz="800"/>
                        <a:t>p.2  MVPの演出について記載</a:t>
                      </a:r>
                      <a:endParaRPr sz="800"/>
                    </a:p>
                    <a:p>
                      <a:pPr indent="0" lvl="0" marL="0" marR="0" rtl="0" algn="l">
                        <a:spcBef>
                          <a:spcPts val="0"/>
                        </a:spcBef>
                        <a:spcAft>
                          <a:spcPts val="0"/>
                        </a:spcAft>
                        <a:buClr>
                          <a:schemeClr val="dk1"/>
                        </a:buClr>
                        <a:buSzPts val="800"/>
                        <a:buFont typeface="Century Gothic"/>
                        <a:buNone/>
                      </a:pPr>
                      <a:r>
                        <a:rPr lang="ja-JP" sz="800"/>
                        <a:t>p.8  抽選画面の背景を温泉から脱衣所に変更</a:t>
                      </a:r>
                      <a:endParaRPr sz="1800"/>
                    </a:p>
                    <a:p>
                      <a:pPr indent="0" lvl="0" marL="0" marR="0" rtl="0" algn="l">
                        <a:spcBef>
                          <a:spcPts val="0"/>
                        </a:spcBef>
                        <a:spcAft>
                          <a:spcPts val="0"/>
                        </a:spcAft>
                        <a:buClr>
                          <a:schemeClr val="dk1"/>
                        </a:buClr>
                        <a:buSzPts val="800"/>
                        <a:buFont typeface="Century Gothic"/>
                        <a:buNone/>
                      </a:pPr>
                      <a:r>
                        <a:rPr lang="ja-JP" sz="800"/>
                        <a:t>　　 抽選をくじ引きからプレゼント箱に変更</a:t>
                      </a:r>
                      <a:endParaRPr sz="800"/>
                    </a:p>
                    <a:p>
                      <a:pPr indent="0" lvl="0" marL="0" marR="0" rtl="0" algn="l">
                        <a:spcBef>
                          <a:spcPts val="0"/>
                        </a:spcBef>
                        <a:spcAft>
                          <a:spcPts val="0"/>
                        </a:spcAft>
                        <a:buClr>
                          <a:schemeClr val="dk1"/>
                        </a:buClr>
                        <a:buSzPts val="800"/>
                        <a:buFont typeface="Meiryo"/>
                        <a:buNone/>
                      </a:pPr>
                      <a:r>
                        <a:rPr b="0" i="0" lang="ja-JP" sz="800" u="none" strike="noStrike">
                          <a:latin typeface="Meiryo"/>
                          <a:ea typeface="Meiryo"/>
                          <a:cs typeface="Meiryo"/>
                          <a:sym typeface="Meiryo"/>
                        </a:rPr>
                        <a:t>p.9  MVPキャラの情報と、お返し詳細ボタンを追加　</a:t>
                      </a:r>
                      <a:endParaRPr sz="1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r>
              <a:tr h="0">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r>
              <a:tr h="0">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b="0" sz="800"/>
                    </a:p>
                  </a:txBody>
                  <a:tcPr marT="45725" marB="45725" marR="91450" marL="91450"/>
                </a:tc>
                <a:tc>
                  <a:txBody>
                    <a:bodyPr/>
                    <a:lstStyle/>
                    <a:p>
                      <a:pPr indent="0" lvl="0" marL="0" marR="0" rtl="0" algn="l">
                        <a:spcBef>
                          <a:spcPts val="0"/>
                        </a:spcBef>
                        <a:spcAft>
                          <a:spcPts val="0"/>
                        </a:spcAft>
                        <a:buNone/>
                      </a:pPr>
                      <a:r>
                        <a:t/>
                      </a:r>
                      <a:endParaRPr sz="800"/>
                    </a:p>
                    <a:p>
                      <a:pPr indent="0" lvl="0" marL="0" marR="0" rtl="0" algn="l">
                        <a:spcBef>
                          <a:spcPts val="0"/>
                        </a:spcBef>
                        <a:spcAft>
                          <a:spcPts val="0"/>
                        </a:spcAft>
                        <a:buNone/>
                      </a:pPr>
                      <a:r>
                        <a:t/>
                      </a:r>
                      <a:endParaRPr sz="800"/>
                    </a:p>
                  </a:txBody>
                  <a:tcPr marT="45725" marB="45725" marR="91450" marL="91450"/>
                </a:tc>
              </a:tr>
              <a:tr h="0">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r>
              <a:tr h="0">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r>
              <a:tr h="0">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c>
                  <a:txBody>
                    <a:bodyPr/>
                    <a:lstStyle/>
                    <a:p>
                      <a:pPr indent="0" lvl="0" marL="0" marR="0" rtl="0" algn="l">
                        <a:spcBef>
                          <a:spcPts val="0"/>
                        </a:spcBef>
                        <a:spcAft>
                          <a:spcPts val="0"/>
                        </a:spcAft>
                        <a:buNone/>
                      </a:pPr>
                      <a:r>
                        <a:t/>
                      </a:r>
                      <a:endParaRPr sz="800"/>
                    </a:p>
                  </a:txBody>
                  <a:tcPr marT="45725" marB="45725" marR="91450" marL="91450"/>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pic>
        <p:nvPicPr>
          <p:cNvPr id="326" name="Google Shape;326;p10"/>
          <p:cNvPicPr preferRelativeResize="0"/>
          <p:nvPr/>
        </p:nvPicPr>
        <p:blipFill rotWithShape="1">
          <a:blip r:embed="rId3">
            <a:alphaModFix/>
          </a:blip>
          <a:srcRect b="0" l="0" r="0" t="0"/>
          <a:stretch/>
        </p:blipFill>
        <p:spPr>
          <a:xfrm>
            <a:off x="636458" y="1079439"/>
            <a:ext cx="2602625" cy="4637698"/>
          </a:xfrm>
          <a:prstGeom prst="rect">
            <a:avLst/>
          </a:prstGeom>
          <a:noFill/>
          <a:ln>
            <a:noFill/>
          </a:ln>
        </p:spPr>
      </p:pic>
      <p:pic>
        <p:nvPicPr>
          <p:cNvPr id="327" name="Google Shape;327;p10"/>
          <p:cNvPicPr preferRelativeResize="0"/>
          <p:nvPr/>
        </p:nvPicPr>
        <p:blipFill rotWithShape="1">
          <a:blip r:embed="rId4">
            <a:alphaModFix/>
          </a:blip>
          <a:srcRect b="0" l="0" r="0" t="0"/>
          <a:stretch/>
        </p:blipFill>
        <p:spPr>
          <a:xfrm>
            <a:off x="636458" y="1082942"/>
            <a:ext cx="2603498" cy="4637698"/>
          </a:xfrm>
          <a:prstGeom prst="rect">
            <a:avLst/>
          </a:prstGeom>
          <a:noFill/>
          <a:ln>
            <a:noFill/>
          </a:ln>
        </p:spPr>
      </p:pic>
      <p:sp>
        <p:nvSpPr>
          <p:cNvPr id="328" name="Google Shape;328;p10"/>
          <p:cNvSpPr txBox="1"/>
          <p:nvPr>
            <p:ph idx="11" type="ftr"/>
          </p:nvPr>
        </p:nvSpPr>
        <p:spPr>
          <a:xfrm>
            <a:off x="0" y="6487737"/>
            <a:ext cx="30861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ja-JP"/>
              <a:t>CONFIDENTIAL</a:t>
            </a:r>
            <a:endParaRPr/>
          </a:p>
        </p:txBody>
      </p:sp>
      <p:sp>
        <p:nvSpPr>
          <p:cNvPr id="329" name="Google Shape;329;p10"/>
          <p:cNvSpPr txBox="1"/>
          <p:nvPr/>
        </p:nvSpPr>
        <p:spPr>
          <a:xfrm>
            <a:off x="415419" y="538799"/>
            <a:ext cx="17235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200">
                <a:solidFill>
                  <a:schemeClr val="dk1"/>
                </a:solidFill>
                <a:latin typeface="Century Gothic"/>
                <a:ea typeface="Century Gothic"/>
                <a:cs typeface="Century Gothic"/>
                <a:sym typeface="Century Gothic"/>
              </a:rPr>
              <a:t>●プレゼント選択画面</a:t>
            </a:r>
            <a:endParaRPr b="1" sz="1200">
              <a:solidFill>
                <a:schemeClr val="dk1"/>
              </a:solidFill>
              <a:latin typeface="Century Gothic"/>
              <a:ea typeface="Century Gothic"/>
              <a:cs typeface="Century Gothic"/>
              <a:sym typeface="Century Gothic"/>
            </a:endParaRPr>
          </a:p>
        </p:txBody>
      </p:sp>
      <p:sp>
        <p:nvSpPr>
          <p:cNvPr id="330" name="Google Shape;330;p10"/>
          <p:cNvSpPr txBox="1"/>
          <p:nvPr>
            <p:ph idx="12" type="sldNum"/>
          </p:nvPr>
        </p:nvSpPr>
        <p:spPr>
          <a:xfrm>
            <a:off x="6972300" y="6492873"/>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331" name="Google Shape;331;p10"/>
          <p:cNvSpPr txBox="1"/>
          <p:nvPr/>
        </p:nvSpPr>
        <p:spPr>
          <a:xfrm>
            <a:off x="17674" y="108237"/>
            <a:ext cx="233910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400">
                <a:solidFill>
                  <a:schemeClr val="dk1"/>
                </a:solidFill>
                <a:latin typeface="Century Gothic"/>
                <a:ea typeface="Century Gothic"/>
                <a:cs typeface="Century Gothic"/>
                <a:sym typeface="Century Gothic"/>
              </a:rPr>
              <a:t>■ほかほかタイムについて</a:t>
            </a:r>
            <a:endParaRPr/>
          </a:p>
        </p:txBody>
      </p:sp>
      <p:sp>
        <p:nvSpPr>
          <p:cNvPr id="332" name="Google Shape;332;p10"/>
          <p:cNvSpPr txBox="1"/>
          <p:nvPr/>
        </p:nvSpPr>
        <p:spPr>
          <a:xfrm>
            <a:off x="3430588" y="948634"/>
            <a:ext cx="32573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１</a:t>
            </a:r>
            <a:endParaRPr/>
          </a:p>
        </p:txBody>
      </p:sp>
      <p:sp>
        <p:nvSpPr>
          <p:cNvPr id="333" name="Google Shape;333;p10"/>
          <p:cNvSpPr txBox="1"/>
          <p:nvPr/>
        </p:nvSpPr>
        <p:spPr>
          <a:xfrm>
            <a:off x="3457037" y="2782940"/>
            <a:ext cx="27283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4</a:t>
            </a:r>
            <a:endParaRPr sz="1100">
              <a:solidFill>
                <a:schemeClr val="dk1"/>
              </a:solidFill>
              <a:latin typeface="Century Gothic"/>
              <a:ea typeface="Century Gothic"/>
              <a:cs typeface="Century Gothic"/>
              <a:sym typeface="Century Gothic"/>
            </a:endParaRPr>
          </a:p>
        </p:txBody>
      </p:sp>
      <p:sp>
        <p:nvSpPr>
          <p:cNvPr id="334" name="Google Shape;334;p10"/>
          <p:cNvSpPr txBox="1"/>
          <p:nvPr/>
        </p:nvSpPr>
        <p:spPr>
          <a:xfrm>
            <a:off x="280297" y="1871441"/>
            <a:ext cx="27283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3</a:t>
            </a:r>
            <a:endParaRPr sz="1100">
              <a:solidFill>
                <a:schemeClr val="dk1"/>
              </a:solidFill>
              <a:latin typeface="Century Gothic"/>
              <a:ea typeface="Century Gothic"/>
              <a:cs typeface="Century Gothic"/>
              <a:sym typeface="Century Gothic"/>
            </a:endParaRPr>
          </a:p>
        </p:txBody>
      </p:sp>
      <p:sp>
        <p:nvSpPr>
          <p:cNvPr id="335" name="Google Shape;335;p10"/>
          <p:cNvSpPr txBox="1"/>
          <p:nvPr/>
        </p:nvSpPr>
        <p:spPr>
          <a:xfrm>
            <a:off x="3461845" y="3709680"/>
            <a:ext cx="268023" cy="2663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5</a:t>
            </a:r>
            <a:endParaRPr sz="1100">
              <a:solidFill>
                <a:schemeClr val="dk1"/>
              </a:solidFill>
              <a:latin typeface="Century Gothic"/>
              <a:ea typeface="Century Gothic"/>
              <a:cs typeface="Century Gothic"/>
              <a:sym typeface="Century Gothic"/>
            </a:endParaRPr>
          </a:p>
        </p:txBody>
      </p:sp>
      <p:sp>
        <p:nvSpPr>
          <p:cNvPr id="336" name="Google Shape;336;p10"/>
          <p:cNvSpPr txBox="1"/>
          <p:nvPr/>
        </p:nvSpPr>
        <p:spPr>
          <a:xfrm>
            <a:off x="3457037" y="2383470"/>
            <a:ext cx="27283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6</a:t>
            </a:r>
            <a:endParaRPr/>
          </a:p>
        </p:txBody>
      </p:sp>
      <p:cxnSp>
        <p:nvCxnSpPr>
          <p:cNvPr id="337" name="Google Shape;337;p10"/>
          <p:cNvCxnSpPr>
            <a:stCxn id="332" idx="1"/>
          </p:cNvCxnSpPr>
          <p:nvPr/>
        </p:nvCxnSpPr>
        <p:spPr>
          <a:xfrm flipH="1">
            <a:off x="3221188" y="1079439"/>
            <a:ext cx="209400" cy="222900"/>
          </a:xfrm>
          <a:prstGeom prst="straightConnector1">
            <a:avLst/>
          </a:prstGeom>
          <a:noFill/>
          <a:ln cap="flat" cmpd="sng" w="9525">
            <a:solidFill>
              <a:srgbClr val="FF0000"/>
            </a:solidFill>
            <a:prstDash val="solid"/>
            <a:miter lim="800000"/>
            <a:headEnd len="sm" w="sm" type="none"/>
            <a:tailEnd len="med" w="med" type="oval"/>
          </a:ln>
        </p:spPr>
      </p:cxnSp>
      <p:cxnSp>
        <p:nvCxnSpPr>
          <p:cNvPr id="338" name="Google Shape;338;p10"/>
          <p:cNvCxnSpPr>
            <a:stCxn id="334" idx="3"/>
          </p:cNvCxnSpPr>
          <p:nvPr/>
        </p:nvCxnSpPr>
        <p:spPr>
          <a:xfrm>
            <a:off x="553129" y="2002246"/>
            <a:ext cx="357300" cy="301800"/>
          </a:xfrm>
          <a:prstGeom prst="straightConnector1">
            <a:avLst/>
          </a:prstGeom>
          <a:noFill/>
          <a:ln cap="flat" cmpd="sng" w="9525">
            <a:solidFill>
              <a:srgbClr val="FF0000"/>
            </a:solidFill>
            <a:prstDash val="solid"/>
            <a:miter lim="800000"/>
            <a:headEnd len="sm" w="sm" type="none"/>
            <a:tailEnd len="med" w="med" type="oval"/>
          </a:ln>
        </p:spPr>
      </p:cxnSp>
      <p:cxnSp>
        <p:nvCxnSpPr>
          <p:cNvPr id="339" name="Google Shape;339;p10"/>
          <p:cNvCxnSpPr>
            <a:stCxn id="333" idx="1"/>
          </p:cNvCxnSpPr>
          <p:nvPr/>
        </p:nvCxnSpPr>
        <p:spPr>
          <a:xfrm flipH="1">
            <a:off x="3227537" y="2913745"/>
            <a:ext cx="229500" cy="180600"/>
          </a:xfrm>
          <a:prstGeom prst="straightConnector1">
            <a:avLst/>
          </a:prstGeom>
          <a:noFill/>
          <a:ln cap="flat" cmpd="sng" w="9525">
            <a:solidFill>
              <a:srgbClr val="FF0000"/>
            </a:solidFill>
            <a:prstDash val="solid"/>
            <a:miter lim="800000"/>
            <a:headEnd len="sm" w="sm" type="none"/>
            <a:tailEnd len="med" w="med" type="oval"/>
          </a:ln>
        </p:spPr>
      </p:cxnSp>
      <p:cxnSp>
        <p:nvCxnSpPr>
          <p:cNvPr id="340" name="Google Shape;340;p10"/>
          <p:cNvCxnSpPr>
            <a:stCxn id="335" idx="1"/>
          </p:cNvCxnSpPr>
          <p:nvPr/>
        </p:nvCxnSpPr>
        <p:spPr>
          <a:xfrm flipH="1">
            <a:off x="2899645" y="3842875"/>
            <a:ext cx="562200" cy="259200"/>
          </a:xfrm>
          <a:prstGeom prst="straightConnector1">
            <a:avLst/>
          </a:prstGeom>
          <a:noFill/>
          <a:ln cap="flat" cmpd="sng" w="9525">
            <a:solidFill>
              <a:srgbClr val="FF0000"/>
            </a:solidFill>
            <a:prstDash val="solid"/>
            <a:miter lim="800000"/>
            <a:headEnd len="sm" w="sm" type="none"/>
            <a:tailEnd len="med" w="med" type="oval"/>
          </a:ln>
        </p:spPr>
      </p:cxnSp>
      <p:cxnSp>
        <p:nvCxnSpPr>
          <p:cNvPr id="341" name="Google Shape;341;p10"/>
          <p:cNvCxnSpPr>
            <a:stCxn id="336" idx="1"/>
          </p:cNvCxnSpPr>
          <p:nvPr/>
        </p:nvCxnSpPr>
        <p:spPr>
          <a:xfrm flipH="1">
            <a:off x="2119637" y="2514275"/>
            <a:ext cx="1337400" cy="499800"/>
          </a:xfrm>
          <a:prstGeom prst="straightConnector1">
            <a:avLst/>
          </a:prstGeom>
          <a:noFill/>
          <a:ln cap="flat" cmpd="sng" w="9525">
            <a:solidFill>
              <a:srgbClr val="FF0000"/>
            </a:solidFill>
            <a:prstDash val="solid"/>
            <a:miter lim="800000"/>
            <a:headEnd len="sm" w="sm" type="none"/>
            <a:tailEnd len="med" w="med" type="oval"/>
          </a:ln>
        </p:spPr>
      </p:cxnSp>
      <p:graphicFrame>
        <p:nvGraphicFramePr>
          <p:cNvPr id="342" name="Google Shape;342;p10"/>
          <p:cNvGraphicFramePr/>
          <p:nvPr/>
        </p:nvGraphicFramePr>
        <p:xfrm>
          <a:off x="3912577" y="1129723"/>
          <a:ext cx="3000000" cy="3000000"/>
        </p:xfrm>
        <a:graphic>
          <a:graphicData uri="http://schemas.openxmlformats.org/drawingml/2006/table">
            <a:tbl>
              <a:tblPr bandRow="1" firstRow="1">
                <a:noFill/>
                <a:tableStyleId>{6BC23FFB-5D1A-482B-86B0-42305B7EC6C0}</a:tableStyleId>
              </a:tblPr>
              <a:tblGrid>
                <a:gridCol w="404450"/>
                <a:gridCol w="1072675"/>
                <a:gridCol w="3586250"/>
              </a:tblGrid>
              <a:tr h="246100">
                <a:tc>
                  <a:txBody>
                    <a:bodyPr/>
                    <a:lstStyle/>
                    <a:p>
                      <a:pPr indent="0" lvl="0" marL="0" marR="0" rtl="0" algn="ctr">
                        <a:spcBef>
                          <a:spcPts val="0"/>
                        </a:spcBef>
                        <a:spcAft>
                          <a:spcPts val="0"/>
                        </a:spcAft>
                        <a:buNone/>
                      </a:pPr>
                      <a:r>
                        <a:rPr lang="ja-JP" sz="1100"/>
                        <a:t>No</a:t>
                      </a:r>
                      <a:endParaRPr sz="1100"/>
                    </a:p>
                  </a:txBody>
                  <a:tcPr marT="45725" marB="45725" marR="91450" marL="91450"/>
                </a:tc>
                <a:tc>
                  <a:txBody>
                    <a:bodyPr/>
                    <a:lstStyle/>
                    <a:p>
                      <a:pPr indent="0" lvl="0" marL="0" marR="0" rtl="0" algn="ctr">
                        <a:spcBef>
                          <a:spcPts val="0"/>
                        </a:spcBef>
                        <a:spcAft>
                          <a:spcPts val="0"/>
                        </a:spcAft>
                        <a:buNone/>
                      </a:pPr>
                      <a:r>
                        <a:rPr lang="ja-JP" sz="1100"/>
                        <a:t>項目名</a:t>
                      </a:r>
                      <a:endParaRPr/>
                    </a:p>
                  </a:txBody>
                  <a:tcPr marT="45725" marB="45725" marR="91450" marL="91450"/>
                </a:tc>
                <a:tc>
                  <a:txBody>
                    <a:bodyPr/>
                    <a:lstStyle/>
                    <a:p>
                      <a:pPr indent="0" lvl="0" marL="0" marR="0" rtl="0" algn="ctr">
                        <a:spcBef>
                          <a:spcPts val="0"/>
                        </a:spcBef>
                        <a:spcAft>
                          <a:spcPts val="0"/>
                        </a:spcAft>
                        <a:buNone/>
                      </a:pPr>
                      <a:r>
                        <a:rPr lang="ja-JP" sz="1100"/>
                        <a:t>説明</a:t>
                      </a:r>
                      <a:endParaRPr/>
                    </a:p>
                  </a:txBody>
                  <a:tcPr marT="45725" marB="45725" marR="91450" marL="91450"/>
                </a:tc>
              </a:tr>
              <a:tr h="262175">
                <a:tc>
                  <a:txBody>
                    <a:bodyPr/>
                    <a:lstStyle/>
                    <a:p>
                      <a:pPr indent="0" lvl="0" marL="0" marR="0" rtl="0" algn="ctr">
                        <a:spcBef>
                          <a:spcPts val="0"/>
                        </a:spcBef>
                        <a:spcAft>
                          <a:spcPts val="0"/>
                        </a:spcAft>
                        <a:buNone/>
                      </a:pPr>
                      <a:r>
                        <a:rPr lang="ja-JP" sz="1100"/>
                        <a:t>1</a:t>
                      </a:r>
                      <a:endParaRPr/>
                    </a:p>
                  </a:txBody>
                  <a:tcPr marT="45725" marB="45725" marR="91450" marL="91450"/>
                </a:tc>
                <a:tc>
                  <a:txBody>
                    <a:bodyPr/>
                    <a:lstStyle/>
                    <a:p>
                      <a:pPr indent="0" lvl="0" marL="0" marR="0" rtl="0" algn="l">
                        <a:spcBef>
                          <a:spcPts val="0"/>
                        </a:spcBef>
                        <a:spcAft>
                          <a:spcPts val="0"/>
                        </a:spcAft>
                        <a:buNone/>
                      </a:pPr>
                      <a:r>
                        <a:rPr lang="ja-JP" sz="1100"/>
                        <a:t>ヘッダー</a:t>
                      </a:r>
                      <a:endParaRPr/>
                    </a:p>
                  </a:txBody>
                  <a:tcPr marT="45725" marB="45725" marR="91450" marL="91450"/>
                </a:tc>
                <a:tc>
                  <a:txBody>
                    <a:bodyPr/>
                    <a:lstStyle/>
                    <a:p>
                      <a:pPr indent="0" lvl="0" marL="0" marR="0" rtl="0" algn="l">
                        <a:spcBef>
                          <a:spcPts val="0"/>
                        </a:spcBef>
                        <a:spcAft>
                          <a:spcPts val="0"/>
                        </a:spcAft>
                        <a:buNone/>
                      </a:pPr>
                      <a:r>
                        <a:rPr lang="ja-JP" sz="1100"/>
                        <a:t>共通のヘッダー</a:t>
                      </a:r>
                      <a:endParaRPr/>
                    </a:p>
                  </a:txBody>
                  <a:tcPr marT="45725" marB="45725" marR="91450" marL="91450"/>
                </a:tc>
              </a:tr>
              <a:tr h="262175">
                <a:tc>
                  <a:txBody>
                    <a:bodyPr/>
                    <a:lstStyle/>
                    <a:p>
                      <a:pPr indent="0" lvl="0" marL="0" marR="0" rtl="0" algn="ctr">
                        <a:spcBef>
                          <a:spcPts val="0"/>
                        </a:spcBef>
                        <a:spcAft>
                          <a:spcPts val="0"/>
                        </a:spcAft>
                        <a:buNone/>
                      </a:pPr>
                      <a:r>
                        <a:rPr lang="ja-JP" sz="1100"/>
                        <a:t>2</a:t>
                      </a:r>
                      <a:endParaRPr sz="1100"/>
                    </a:p>
                  </a:txBody>
                  <a:tcPr marT="45725" marB="45725" marR="91450" marL="91450"/>
                </a:tc>
                <a:tc>
                  <a:txBody>
                    <a:bodyPr/>
                    <a:lstStyle/>
                    <a:p>
                      <a:pPr indent="0" lvl="0" marL="0" marR="0" rtl="0" algn="l">
                        <a:spcBef>
                          <a:spcPts val="0"/>
                        </a:spcBef>
                        <a:spcAft>
                          <a:spcPts val="0"/>
                        </a:spcAft>
                        <a:buNone/>
                      </a:pPr>
                      <a:r>
                        <a:rPr lang="ja-JP" sz="1100"/>
                        <a:t>背景</a:t>
                      </a:r>
                      <a:endParaRPr/>
                    </a:p>
                  </a:txBody>
                  <a:tcPr marT="45725" marB="45725" marR="91450" marL="91450"/>
                </a:tc>
                <a:tc>
                  <a:txBody>
                    <a:bodyPr/>
                    <a:lstStyle/>
                    <a:p>
                      <a:pPr indent="0" lvl="0" marL="0" marR="0" rtl="0" algn="l">
                        <a:spcBef>
                          <a:spcPts val="0"/>
                        </a:spcBef>
                        <a:spcAft>
                          <a:spcPts val="0"/>
                        </a:spcAft>
                        <a:buNone/>
                      </a:pPr>
                      <a:r>
                        <a:rPr lang="ja-JP" sz="1100"/>
                        <a:t>3D背景/脱衣所</a:t>
                      </a:r>
                      <a:endParaRPr/>
                    </a:p>
                  </a:txBody>
                  <a:tcPr marT="45725" marB="45725" marR="91450" marL="91450"/>
                </a:tc>
              </a:tr>
              <a:tr h="262175">
                <a:tc>
                  <a:txBody>
                    <a:bodyPr/>
                    <a:lstStyle/>
                    <a:p>
                      <a:pPr indent="0" lvl="0" marL="0" marR="0" rtl="0" algn="ctr">
                        <a:spcBef>
                          <a:spcPts val="0"/>
                        </a:spcBef>
                        <a:spcAft>
                          <a:spcPts val="0"/>
                        </a:spcAft>
                        <a:buNone/>
                      </a:pPr>
                      <a:r>
                        <a:rPr lang="ja-JP" sz="1100"/>
                        <a:t>3</a:t>
                      </a:r>
                      <a:endParaRPr sz="1100"/>
                    </a:p>
                  </a:txBody>
                  <a:tcPr marT="45725" marB="45725" marR="91450" marL="91450"/>
                </a:tc>
                <a:tc>
                  <a:txBody>
                    <a:bodyPr/>
                    <a:lstStyle/>
                    <a:p>
                      <a:pPr indent="0" lvl="0" marL="0" marR="0" rtl="0" algn="l">
                        <a:spcBef>
                          <a:spcPts val="0"/>
                        </a:spcBef>
                        <a:spcAft>
                          <a:spcPts val="0"/>
                        </a:spcAft>
                        <a:buNone/>
                      </a:pPr>
                      <a:r>
                        <a:rPr lang="ja-JP" sz="1100"/>
                        <a:t>キャラ</a:t>
                      </a:r>
                      <a:endParaRPr/>
                    </a:p>
                  </a:txBody>
                  <a:tcPr marT="45725" marB="45725" marR="91450" marL="91450"/>
                </a:tc>
                <a:tc>
                  <a:txBody>
                    <a:bodyPr/>
                    <a:lstStyle/>
                    <a:p>
                      <a:pPr indent="0" lvl="0" marL="0" marR="0" rtl="0" algn="l">
                        <a:spcBef>
                          <a:spcPts val="0"/>
                        </a:spcBef>
                        <a:spcAft>
                          <a:spcPts val="0"/>
                        </a:spcAft>
                        <a:buNone/>
                      </a:pPr>
                      <a:r>
                        <a:rPr lang="ja-JP" sz="1100"/>
                        <a:t>3Dのジャンヌを表示させる</a:t>
                      </a:r>
                      <a:endParaRPr sz="1100"/>
                    </a:p>
                  </a:txBody>
                  <a:tcPr marT="45725" marB="45725" marR="91450" marL="91450"/>
                </a:tc>
              </a:tr>
              <a:tr h="262175">
                <a:tc>
                  <a:txBody>
                    <a:bodyPr/>
                    <a:lstStyle/>
                    <a:p>
                      <a:pPr indent="0" lvl="0" marL="0" marR="0" rtl="0" algn="ctr">
                        <a:spcBef>
                          <a:spcPts val="0"/>
                        </a:spcBef>
                        <a:spcAft>
                          <a:spcPts val="0"/>
                        </a:spcAft>
                        <a:buNone/>
                      </a:pPr>
                      <a:r>
                        <a:rPr lang="ja-JP" sz="1100"/>
                        <a:t>4</a:t>
                      </a:r>
                      <a:endParaRPr sz="1100"/>
                    </a:p>
                  </a:txBody>
                  <a:tcPr marT="45725" marB="45725" marR="91450" marL="91450"/>
                </a:tc>
                <a:tc>
                  <a:txBody>
                    <a:bodyPr/>
                    <a:lstStyle/>
                    <a:p>
                      <a:pPr indent="0" lvl="0" marL="0" marR="0" rtl="0" algn="l">
                        <a:spcBef>
                          <a:spcPts val="0"/>
                        </a:spcBef>
                        <a:spcAft>
                          <a:spcPts val="0"/>
                        </a:spcAft>
                        <a:buNone/>
                      </a:pPr>
                      <a:r>
                        <a:rPr lang="ja-JP" sz="1100"/>
                        <a:t>スクロールバー</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Century Gothic"/>
                        <a:buNone/>
                      </a:pPr>
                      <a:r>
                        <a:rPr lang="ja-JP" sz="1100"/>
                        <a:t>部隊が表示エリアが入りきらない場合、スクロールバーを表示してスクロールで表示できるようにする</a:t>
                      </a:r>
                      <a:endParaRPr/>
                    </a:p>
                  </a:txBody>
                  <a:tcPr marT="45725" marB="45725" marR="91450" marL="91450"/>
                </a:tc>
              </a:tr>
              <a:tr h="262175">
                <a:tc>
                  <a:txBody>
                    <a:bodyPr/>
                    <a:lstStyle/>
                    <a:p>
                      <a:pPr indent="0" lvl="0" marL="0" marR="0" rtl="0" algn="ctr">
                        <a:spcBef>
                          <a:spcPts val="0"/>
                        </a:spcBef>
                        <a:spcAft>
                          <a:spcPts val="0"/>
                        </a:spcAft>
                        <a:buNone/>
                      </a:pPr>
                      <a:r>
                        <a:rPr lang="ja-JP" sz="1100"/>
                        <a:t>5</a:t>
                      </a:r>
                      <a:endParaRPr sz="1100"/>
                    </a:p>
                  </a:txBody>
                  <a:tcPr marT="45725" marB="45725" marR="91450" marL="91450"/>
                </a:tc>
                <a:tc>
                  <a:txBody>
                    <a:bodyPr/>
                    <a:lstStyle/>
                    <a:p>
                      <a:pPr indent="0" lvl="0" marL="0" marR="0" rtl="0" algn="l">
                        <a:spcBef>
                          <a:spcPts val="0"/>
                        </a:spcBef>
                        <a:spcAft>
                          <a:spcPts val="0"/>
                        </a:spcAft>
                        <a:buNone/>
                      </a:pPr>
                      <a:r>
                        <a:rPr lang="ja-JP" sz="1100"/>
                        <a:t>プレゼント</a:t>
                      </a:r>
                      <a:endParaRPr sz="1100"/>
                    </a:p>
                    <a:p>
                      <a:pPr indent="0" lvl="0" marL="0" marR="0" rtl="0" algn="l">
                        <a:spcBef>
                          <a:spcPts val="0"/>
                        </a:spcBef>
                        <a:spcAft>
                          <a:spcPts val="0"/>
                        </a:spcAft>
                        <a:buNone/>
                      </a:pPr>
                      <a:r>
                        <a:rPr lang="ja-JP" sz="1100"/>
                        <a:t>リスト</a:t>
                      </a:r>
                      <a:endParaRPr/>
                    </a:p>
                  </a:txBody>
                  <a:tcPr marT="45725" marB="45725" marR="91450" marL="91450"/>
                </a:tc>
                <a:tc>
                  <a:txBody>
                    <a:bodyPr/>
                    <a:lstStyle/>
                    <a:p>
                      <a:pPr indent="0" lvl="0" marL="0" marR="0" rtl="0" algn="l">
                        <a:spcBef>
                          <a:spcPts val="0"/>
                        </a:spcBef>
                        <a:spcAft>
                          <a:spcPts val="0"/>
                        </a:spcAft>
                        <a:buNone/>
                      </a:pPr>
                      <a:r>
                        <a:rPr lang="ja-JP" sz="1100"/>
                        <a:t>所持しているプレゼントをリストで表示</a:t>
                      </a:r>
                      <a:endParaRPr sz="1100"/>
                    </a:p>
                    <a:p>
                      <a:pPr indent="0" lvl="0" marL="0" marR="0" rtl="0" algn="l">
                        <a:spcBef>
                          <a:spcPts val="0"/>
                        </a:spcBef>
                        <a:spcAft>
                          <a:spcPts val="0"/>
                        </a:spcAft>
                        <a:buNone/>
                      </a:pPr>
                      <a:r>
                        <a:rPr lang="ja-JP" sz="1100"/>
                        <a:t>丸の中には所持している個数を表示させる</a:t>
                      </a:r>
                      <a:endParaRPr sz="1100"/>
                    </a:p>
                    <a:p>
                      <a:pPr indent="0" lvl="0" marL="0" marR="0" rtl="0" algn="l">
                        <a:spcBef>
                          <a:spcPts val="0"/>
                        </a:spcBef>
                        <a:spcAft>
                          <a:spcPts val="0"/>
                        </a:spcAft>
                        <a:buNone/>
                      </a:pPr>
                      <a:r>
                        <a:rPr lang="ja-JP" sz="1100"/>
                        <a:t>タップで確認ダイアログ</a:t>
                      </a:r>
                      <a:r>
                        <a:rPr b="0" lang="ja-JP" sz="1100">
                          <a:latin typeface="Century Gothic"/>
                          <a:ea typeface="Century Gothic"/>
                          <a:cs typeface="Century Gothic"/>
                          <a:sym typeface="Century Gothic"/>
                        </a:rPr>
                        <a:t>を表示させる</a:t>
                      </a:r>
                      <a:endParaRPr b="0" sz="1100">
                        <a:latin typeface="Century Gothic"/>
                        <a:ea typeface="Century Gothic"/>
                        <a:cs typeface="Century Gothic"/>
                        <a:sym typeface="Century Gothic"/>
                      </a:endParaRPr>
                    </a:p>
                    <a:p>
                      <a:pPr indent="0" lvl="0" marL="0" marR="0" rtl="0" algn="l">
                        <a:spcBef>
                          <a:spcPts val="0"/>
                        </a:spcBef>
                        <a:spcAft>
                          <a:spcPts val="0"/>
                        </a:spcAft>
                        <a:buNone/>
                      </a:pPr>
                      <a:r>
                        <a:rPr b="0" lang="ja-JP" sz="1100">
                          <a:latin typeface="Century Gothic"/>
                          <a:ea typeface="Century Gothic"/>
                          <a:cs typeface="Century Gothic"/>
                          <a:sym typeface="Century Gothic"/>
                        </a:rPr>
                        <a:t>好みのジャンルにはハートアイコンを付ける。</a:t>
                      </a:r>
                      <a:endParaRPr b="0" sz="1100">
                        <a:latin typeface="Century Gothic"/>
                        <a:ea typeface="Century Gothic"/>
                        <a:cs typeface="Century Gothic"/>
                        <a:sym typeface="Century Gothic"/>
                      </a:endParaRPr>
                    </a:p>
                    <a:p>
                      <a:pPr indent="0" lvl="0" marL="0" marR="0" rtl="0" algn="l">
                        <a:spcBef>
                          <a:spcPts val="0"/>
                        </a:spcBef>
                        <a:spcAft>
                          <a:spcPts val="0"/>
                        </a:spcAft>
                        <a:buNone/>
                      </a:pPr>
                      <a:r>
                        <a:rPr b="0" i="0" lang="ja-JP" sz="1100">
                          <a:solidFill>
                            <a:schemeClr val="dk1"/>
                          </a:solidFill>
                          <a:latin typeface="Century Gothic"/>
                          <a:ea typeface="Century Gothic"/>
                          <a:cs typeface="Century Gothic"/>
                          <a:sym typeface="Century Gothic"/>
                        </a:rPr>
                        <a:t>※好みのジャンルは、そのキャラの計効果係数が一番高いものになる</a:t>
                      </a:r>
                      <a:endParaRPr b="0" sz="800"/>
                    </a:p>
                  </a:txBody>
                  <a:tcPr marT="45725" marB="45725" marR="91450" marL="91450"/>
                </a:tc>
              </a:tr>
              <a:tr h="262175">
                <a:tc>
                  <a:txBody>
                    <a:bodyPr/>
                    <a:lstStyle/>
                    <a:p>
                      <a:pPr indent="0" lvl="0" marL="0" marR="0" rtl="0" algn="ctr">
                        <a:spcBef>
                          <a:spcPts val="0"/>
                        </a:spcBef>
                        <a:spcAft>
                          <a:spcPts val="0"/>
                        </a:spcAft>
                        <a:buNone/>
                      </a:pPr>
                      <a:r>
                        <a:rPr lang="ja-JP" sz="1100"/>
                        <a:t>6</a:t>
                      </a:r>
                      <a:endParaRPr sz="1100"/>
                    </a:p>
                  </a:txBody>
                  <a:tcPr marT="45725" marB="45725" marR="91450" marL="91450"/>
                </a:tc>
                <a:tc>
                  <a:txBody>
                    <a:bodyPr/>
                    <a:lstStyle/>
                    <a:p>
                      <a:pPr indent="0" lvl="0" marL="0" marR="0" rtl="0" algn="l">
                        <a:spcBef>
                          <a:spcPts val="0"/>
                        </a:spcBef>
                        <a:spcAft>
                          <a:spcPts val="0"/>
                        </a:spcAft>
                        <a:buNone/>
                      </a:pPr>
                      <a:r>
                        <a:rPr lang="ja-JP" sz="1100"/>
                        <a:t>プレゼント</a:t>
                      </a:r>
                      <a:endParaRPr sz="1100"/>
                    </a:p>
                    <a:p>
                      <a:pPr indent="0" lvl="0" marL="0" marR="0" rtl="0" algn="l">
                        <a:spcBef>
                          <a:spcPts val="0"/>
                        </a:spcBef>
                        <a:spcAft>
                          <a:spcPts val="0"/>
                        </a:spcAft>
                        <a:buNone/>
                      </a:pPr>
                      <a:r>
                        <a:rPr lang="ja-JP" sz="1100"/>
                        <a:t>なしボタン</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Century Gothic"/>
                        <a:buNone/>
                      </a:pPr>
                      <a:r>
                        <a:rPr lang="ja-JP" sz="1100"/>
                        <a:t>タップでおさわり画面に遷移する</a:t>
                      </a:r>
                      <a:endParaRPr sz="1100"/>
                    </a:p>
                  </a:txBody>
                  <a:tcPr marT="45725" marB="45725" marR="91450" marL="91450"/>
                </a:tc>
              </a:tr>
              <a:tr h="262175">
                <a:tc>
                  <a:txBody>
                    <a:bodyPr/>
                    <a:lstStyle/>
                    <a:p>
                      <a:pPr indent="0" lvl="0" marL="0" marR="0" rtl="0" algn="ctr">
                        <a:spcBef>
                          <a:spcPts val="0"/>
                        </a:spcBef>
                        <a:spcAft>
                          <a:spcPts val="0"/>
                        </a:spcAft>
                        <a:buNone/>
                      </a:pPr>
                      <a:r>
                        <a:rPr lang="ja-JP" sz="1100"/>
                        <a:t>7</a:t>
                      </a:r>
                      <a:endParaRPr sz="1100"/>
                    </a:p>
                  </a:txBody>
                  <a:tcPr marT="45725" marB="45725" marR="91450" marL="91450"/>
                </a:tc>
                <a:tc>
                  <a:txBody>
                    <a:bodyPr/>
                    <a:lstStyle/>
                    <a:p>
                      <a:pPr indent="0" lvl="0" marL="0" marR="0" rtl="0" algn="l">
                        <a:spcBef>
                          <a:spcPts val="0"/>
                        </a:spcBef>
                        <a:spcAft>
                          <a:spcPts val="0"/>
                        </a:spcAft>
                        <a:buNone/>
                      </a:pPr>
                      <a:r>
                        <a:rPr lang="ja-JP" sz="1100"/>
                        <a:t>ショップ</a:t>
                      </a:r>
                      <a:endParaRPr sz="1100"/>
                    </a:p>
                    <a:p>
                      <a:pPr indent="0" lvl="0" marL="0" marR="0" rtl="0" algn="l">
                        <a:spcBef>
                          <a:spcPts val="0"/>
                        </a:spcBef>
                        <a:spcAft>
                          <a:spcPts val="0"/>
                        </a:spcAft>
                        <a:buNone/>
                      </a:pPr>
                      <a:r>
                        <a:rPr lang="ja-JP" sz="1100"/>
                        <a:t>ボタン</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Century Gothic"/>
                        <a:buNone/>
                      </a:pPr>
                      <a:r>
                        <a:rPr lang="ja-JP" sz="1100"/>
                        <a:t>タップでショップ画面に遷移する</a:t>
                      </a:r>
                      <a:endParaRPr/>
                    </a:p>
                  </a:txBody>
                  <a:tcPr marT="45725" marB="45725" marR="91450" marL="91450"/>
                </a:tc>
              </a:tr>
              <a:tr h="262175">
                <a:tc>
                  <a:txBody>
                    <a:bodyPr/>
                    <a:lstStyle/>
                    <a:p>
                      <a:pPr indent="0" lvl="0" marL="0" marR="0" rtl="0" algn="ctr">
                        <a:spcBef>
                          <a:spcPts val="0"/>
                        </a:spcBef>
                        <a:spcAft>
                          <a:spcPts val="0"/>
                        </a:spcAft>
                        <a:buNone/>
                      </a:pPr>
                      <a:r>
                        <a:rPr lang="ja-JP" sz="1100"/>
                        <a:t>8</a:t>
                      </a:r>
                      <a:endParaRPr sz="1100"/>
                    </a:p>
                  </a:txBody>
                  <a:tcPr marT="45725" marB="45725" marR="91450" marL="91450"/>
                </a:tc>
                <a:tc>
                  <a:txBody>
                    <a:bodyPr/>
                    <a:lstStyle/>
                    <a:p>
                      <a:pPr indent="0" lvl="0" marL="0" marR="0" rtl="0" algn="l">
                        <a:spcBef>
                          <a:spcPts val="0"/>
                        </a:spcBef>
                        <a:spcAft>
                          <a:spcPts val="0"/>
                        </a:spcAft>
                        <a:buNone/>
                      </a:pPr>
                      <a:r>
                        <a:rPr lang="ja-JP" sz="1100"/>
                        <a:t>MVP表示</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Century Gothic"/>
                        <a:buNone/>
                      </a:pPr>
                      <a:r>
                        <a:rPr lang="ja-JP" sz="1100"/>
                        <a:t>MVPを獲得したキャラとそのキャラの好感度を表示させる。</a:t>
                      </a:r>
                      <a:endParaRPr/>
                    </a:p>
                  </a:txBody>
                  <a:tcPr marT="45725" marB="45725" marR="91450" marL="91450"/>
                </a:tc>
              </a:tr>
              <a:tr h="262175">
                <a:tc>
                  <a:txBody>
                    <a:bodyPr/>
                    <a:lstStyle/>
                    <a:p>
                      <a:pPr indent="0" lvl="0" marL="0" marR="0" rtl="0" algn="ctr">
                        <a:spcBef>
                          <a:spcPts val="0"/>
                        </a:spcBef>
                        <a:spcAft>
                          <a:spcPts val="0"/>
                        </a:spcAft>
                        <a:buNone/>
                      </a:pPr>
                      <a:r>
                        <a:rPr lang="ja-JP" sz="1100"/>
                        <a:t>9</a:t>
                      </a:r>
                      <a:endParaRPr sz="1100"/>
                    </a:p>
                  </a:txBody>
                  <a:tcPr marT="45725" marB="45725" marR="91450" marL="91450"/>
                </a:tc>
                <a:tc>
                  <a:txBody>
                    <a:bodyPr/>
                    <a:lstStyle/>
                    <a:p>
                      <a:pPr indent="0" lvl="0" marL="0" marR="0" rtl="0" algn="l">
                        <a:spcBef>
                          <a:spcPts val="0"/>
                        </a:spcBef>
                        <a:spcAft>
                          <a:spcPts val="0"/>
                        </a:spcAft>
                        <a:buNone/>
                      </a:pPr>
                      <a:r>
                        <a:rPr lang="ja-JP" sz="1100"/>
                        <a:t>お返し詳細ボタン</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Century Gothic"/>
                        <a:buNone/>
                      </a:pPr>
                      <a:r>
                        <a:rPr lang="ja-JP" sz="1100"/>
                        <a:t>タップで提供割合ダイアログを表示させる</a:t>
                      </a:r>
                      <a:endParaRPr sz="1100"/>
                    </a:p>
                  </a:txBody>
                  <a:tcPr marT="45725" marB="45725" marR="91450" marL="91450"/>
                </a:tc>
              </a:tr>
            </a:tbl>
          </a:graphicData>
        </a:graphic>
      </p:graphicFrame>
      <p:sp>
        <p:nvSpPr>
          <p:cNvPr id="343" name="Google Shape;343;p10"/>
          <p:cNvSpPr txBox="1"/>
          <p:nvPr/>
        </p:nvSpPr>
        <p:spPr>
          <a:xfrm>
            <a:off x="3457037" y="1435052"/>
            <a:ext cx="27283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7</a:t>
            </a:r>
            <a:endParaRPr sz="1100">
              <a:solidFill>
                <a:schemeClr val="dk1"/>
              </a:solidFill>
              <a:latin typeface="Century Gothic"/>
              <a:ea typeface="Century Gothic"/>
              <a:cs typeface="Century Gothic"/>
              <a:sym typeface="Century Gothic"/>
            </a:endParaRPr>
          </a:p>
        </p:txBody>
      </p:sp>
      <p:cxnSp>
        <p:nvCxnSpPr>
          <p:cNvPr id="344" name="Google Shape;344;p10"/>
          <p:cNvCxnSpPr>
            <a:stCxn id="343" idx="1"/>
          </p:cNvCxnSpPr>
          <p:nvPr/>
        </p:nvCxnSpPr>
        <p:spPr>
          <a:xfrm flipH="1">
            <a:off x="3187037" y="1565857"/>
            <a:ext cx="270000" cy="222900"/>
          </a:xfrm>
          <a:prstGeom prst="straightConnector1">
            <a:avLst/>
          </a:prstGeom>
          <a:noFill/>
          <a:ln cap="flat" cmpd="sng" w="9525">
            <a:solidFill>
              <a:srgbClr val="FF0000"/>
            </a:solidFill>
            <a:prstDash val="solid"/>
            <a:miter lim="800000"/>
            <a:headEnd len="sm" w="sm" type="none"/>
            <a:tailEnd len="med" w="med" type="oval"/>
          </a:ln>
        </p:spPr>
      </p:cxnSp>
      <p:sp>
        <p:nvSpPr>
          <p:cNvPr id="345" name="Google Shape;345;p10"/>
          <p:cNvSpPr txBox="1"/>
          <p:nvPr/>
        </p:nvSpPr>
        <p:spPr>
          <a:xfrm>
            <a:off x="280297" y="3027111"/>
            <a:ext cx="27283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2</a:t>
            </a:r>
            <a:endParaRPr sz="1100">
              <a:solidFill>
                <a:schemeClr val="dk1"/>
              </a:solidFill>
              <a:latin typeface="Century Gothic"/>
              <a:ea typeface="Century Gothic"/>
              <a:cs typeface="Century Gothic"/>
              <a:sym typeface="Century Gothic"/>
            </a:endParaRPr>
          </a:p>
        </p:txBody>
      </p:sp>
      <p:cxnSp>
        <p:nvCxnSpPr>
          <p:cNvPr id="346" name="Google Shape;346;p10"/>
          <p:cNvCxnSpPr>
            <a:stCxn id="345" idx="3"/>
          </p:cNvCxnSpPr>
          <p:nvPr/>
        </p:nvCxnSpPr>
        <p:spPr>
          <a:xfrm>
            <a:off x="553129" y="3157916"/>
            <a:ext cx="256500" cy="204300"/>
          </a:xfrm>
          <a:prstGeom prst="straightConnector1">
            <a:avLst/>
          </a:prstGeom>
          <a:noFill/>
          <a:ln cap="flat" cmpd="sng" w="9525">
            <a:solidFill>
              <a:srgbClr val="FF0000"/>
            </a:solidFill>
            <a:prstDash val="solid"/>
            <a:miter lim="800000"/>
            <a:headEnd len="sm" w="sm" type="none"/>
            <a:tailEnd len="med" w="med" type="oval"/>
          </a:ln>
        </p:spPr>
      </p:cxnSp>
      <p:sp>
        <p:nvSpPr>
          <p:cNvPr id="347" name="Google Shape;347;p10"/>
          <p:cNvSpPr txBox="1"/>
          <p:nvPr/>
        </p:nvSpPr>
        <p:spPr>
          <a:xfrm>
            <a:off x="3460685" y="2076813"/>
            <a:ext cx="268023" cy="2663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8</a:t>
            </a:r>
            <a:endParaRPr sz="1100">
              <a:solidFill>
                <a:schemeClr val="dk1"/>
              </a:solidFill>
              <a:latin typeface="Century Gothic"/>
              <a:ea typeface="Century Gothic"/>
              <a:cs typeface="Century Gothic"/>
              <a:sym typeface="Century Gothic"/>
            </a:endParaRPr>
          </a:p>
        </p:txBody>
      </p:sp>
      <p:cxnSp>
        <p:nvCxnSpPr>
          <p:cNvPr id="348" name="Google Shape;348;p10"/>
          <p:cNvCxnSpPr>
            <a:stCxn id="347" idx="1"/>
          </p:cNvCxnSpPr>
          <p:nvPr/>
        </p:nvCxnSpPr>
        <p:spPr>
          <a:xfrm flipH="1">
            <a:off x="3061985" y="2210008"/>
            <a:ext cx="398700" cy="174600"/>
          </a:xfrm>
          <a:prstGeom prst="straightConnector1">
            <a:avLst/>
          </a:prstGeom>
          <a:noFill/>
          <a:ln cap="flat" cmpd="sng" w="9525">
            <a:solidFill>
              <a:srgbClr val="FF0000"/>
            </a:solidFill>
            <a:prstDash val="solid"/>
            <a:miter lim="800000"/>
            <a:headEnd len="sm" w="sm" type="none"/>
            <a:tailEnd len="med" w="med" type="oval"/>
          </a:ln>
        </p:spPr>
      </p:cxnSp>
      <p:sp>
        <p:nvSpPr>
          <p:cNvPr id="349" name="Google Shape;349;p10"/>
          <p:cNvSpPr txBox="1"/>
          <p:nvPr/>
        </p:nvSpPr>
        <p:spPr>
          <a:xfrm>
            <a:off x="3430588" y="1767535"/>
            <a:ext cx="268023" cy="2663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9</a:t>
            </a:r>
            <a:endParaRPr sz="1100">
              <a:solidFill>
                <a:schemeClr val="dk1"/>
              </a:solidFill>
              <a:latin typeface="Century Gothic"/>
              <a:ea typeface="Century Gothic"/>
              <a:cs typeface="Century Gothic"/>
              <a:sym typeface="Century Gothic"/>
            </a:endParaRPr>
          </a:p>
        </p:txBody>
      </p:sp>
      <p:cxnSp>
        <p:nvCxnSpPr>
          <p:cNvPr id="350" name="Google Shape;350;p10"/>
          <p:cNvCxnSpPr>
            <a:stCxn id="349" idx="1"/>
          </p:cNvCxnSpPr>
          <p:nvPr/>
        </p:nvCxnSpPr>
        <p:spPr>
          <a:xfrm flipH="1">
            <a:off x="3031888" y="1900730"/>
            <a:ext cx="398700" cy="174600"/>
          </a:xfrm>
          <a:prstGeom prst="straightConnector1">
            <a:avLst/>
          </a:prstGeom>
          <a:noFill/>
          <a:ln cap="flat" cmpd="sng" w="9525">
            <a:solidFill>
              <a:srgbClr val="FF0000"/>
            </a:solidFill>
            <a:prstDash val="solid"/>
            <a:miter lim="800000"/>
            <a:headEnd len="sm" w="sm" type="none"/>
            <a:tailEnd len="med" w="med" type="oval"/>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pic>
        <p:nvPicPr>
          <p:cNvPr descr="おもちゃ が含まれている画像&#10;&#10;自動的に生成された説明" id="355" name="Google Shape;355;p11"/>
          <p:cNvPicPr preferRelativeResize="0"/>
          <p:nvPr/>
        </p:nvPicPr>
        <p:blipFill rotWithShape="1">
          <a:blip r:embed="rId3">
            <a:alphaModFix/>
          </a:blip>
          <a:srcRect b="0" l="0" r="0" t="0"/>
          <a:stretch/>
        </p:blipFill>
        <p:spPr>
          <a:xfrm>
            <a:off x="633303" y="1082872"/>
            <a:ext cx="2624972" cy="4719117"/>
          </a:xfrm>
          <a:prstGeom prst="rect">
            <a:avLst/>
          </a:prstGeom>
          <a:noFill/>
          <a:ln>
            <a:noFill/>
          </a:ln>
        </p:spPr>
      </p:pic>
      <p:sp>
        <p:nvSpPr>
          <p:cNvPr id="356" name="Google Shape;356;p11"/>
          <p:cNvSpPr txBox="1"/>
          <p:nvPr>
            <p:ph idx="11" type="ftr"/>
          </p:nvPr>
        </p:nvSpPr>
        <p:spPr>
          <a:xfrm>
            <a:off x="0" y="6487737"/>
            <a:ext cx="30861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ja-JP"/>
              <a:t>CONFIDENTIAL</a:t>
            </a:r>
            <a:endParaRPr/>
          </a:p>
        </p:txBody>
      </p:sp>
      <p:sp>
        <p:nvSpPr>
          <p:cNvPr id="357" name="Google Shape;357;p11"/>
          <p:cNvSpPr txBox="1"/>
          <p:nvPr/>
        </p:nvSpPr>
        <p:spPr>
          <a:xfrm>
            <a:off x="415419" y="538799"/>
            <a:ext cx="110799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200">
                <a:solidFill>
                  <a:schemeClr val="dk1"/>
                </a:solidFill>
                <a:latin typeface="Century Gothic"/>
                <a:ea typeface="Century Gothic"/>
                <a:cs typeface="Century Gothic"/>
                <a:sym typeface="Century Gothic"/>
              </a:rPr>
              <a:t>●脱衣所画面</a:t>
            </a:r>
            <a:endParaRPr b="1" sz="1200">
              <a:solidFill>
                <a:schemeClr val="dk1"/>
              </a:solidFill>
              <a:latin typeface="Century Gothic"/>
              <a:ea typeface="Century Gothic"/>
              <a:cs typeface="Century Gothic"/>
              <a:sym typeface="Century Gothic"/>
            </a:endParaRPr>
          </a:p>
        </p:txBody>
      </p:sp>
      <p:sp>
        <p:nvSpPr>
          <p:cNvPr id="358" name="Google Shape;358;p11"/>
          <p:cNvSpPr txBox="1"/>
          <p:nvPr>
            <p:ph idx="12" type="sldNum"/>
          </p:nvPr>
        </p:nvSpPr>
        <p:spPr>
          <a:xfrm>
            <a:off x="6972300" y="6492873"/>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359" name="Google Shape;359;p11"/>
          <p:cNvSpPr txBox="1"/>
          <p:nvPr/>
        </p:nvSpPr>
        <p:spPr>
          <a:xfrm>
            <a:off x="17674" y="108237"/>
            <a:ext cx="233910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400">
                <a:solidFill>
                  <a:schemeClr val="dk1"/>
                </a:solidFill>
                <a:latin typeface="Century Gothic"/>
                <a:ea typeface="Century Gothic"/>
                <a:cs typeface="Century Gothic"/>
                <a:sym typeface="Century Gothic"/>
              </a:rPr>
              <a:t>■ほかほかタイムについて</a:t>
            </a:r>
            <a:endParaRPr/>
          </a:p>
        </p:txBody>
      </p:sp>
      <p:graphicFrame>
        <p:nvGraphicFramePr>
          <p:cNvPr id="360" name="Google Shape;360;p11"/>
          <p:cNvGraphicFramePr/>
          <p:nvPr/>
        </p:nvGraphicFramePr>
        <p:xfrm>
          <a:off x="3912577" y="1129723"/>
          <a:ext cx="3000000" cy="3000000"/>
        </p:xfrm>
        <a:graphic>
          <a:graphicData uri="http://schemas.openxmlformats.org/drawingml/2006/table">
            <a:tbl>
              <a:tblPr bandRow="1" firstRow="1">
                <a:noFill/>
                <a:tableStyleId>{6BC23FFB-5D1A-482B-86B0-42305B7EC6C0}</a:tableStyleId>
              </a:tblPr>
              <a:tblGrid>
                <a:gridCol w="404450"/>
                <a:gridCol w="1072675"/>
                <a:gridCol w="3586250"/>
              </a:tblGrid>
              <a:tr h="246100">
                <a:tc>
                  <a:txBody>
                    <a:bodyPr/>
                    <a:lstStyle/>
                    <a:p>
                      <a:pPr indent="0" lvl="0" marL="0" marR="0" rtl="0" algn="ctr">
                        <a:spcBef>
                          <a:spcPts val="0"/>
                        </a:spcBef>
                        <a:spcAft>
                          <a:spcPts val="0"/>
                        </a:spcAft>
                        <a:buNone/>
                      </a:pPr>
                      <a:r>
                        <a:rPr lang="ja-JP" sz="1100"/>
                        <a:t>No</a:t>
                      </a:r>
                      <a:endParaRPr sz="1100"/>
                    </a:p>
                  </a:txBody>
                  <a:tcPr marT="45725" marB="45725" marR="91450" marL="91450"/>
                </a:tc>
                <a:tc>
                  <a:txBody>
                    <a:bodyPr/>
                    <a:lstStyle/>
                    <a:p>
                      <a:pPr indent="0" lvl="0" marL="0" marR="0" rtl="0" algn="ctr">
                        <a:spcBef>
                          <a:spcPts val="0"/>
                        </a:spcBef>
                        <a:spcAft>
                          <a:spcPts val="0"/>
                        </a:spcAft>
                        <a:buNone/>
                      </a:pPr>
                      <a:r>
                        <a:rPr lang="ja-JP" sz="1100"/>
                        <a:t>項目名</a:t>
                      </a:r>
                      <a:endParaRPr/>
                    </a:p>
                  </a:txBody>
                  <a:tcPr marT="45725" marB="45725" marR="91450" marL="91450"/>
                </a:tc>
                <a:tc>
                  <a:txBody>
                    <a:bodyPr/>
                    <a:lstStyle/>
                    <a:p>
                      <a:pPr indent="0" lvl="0" marL="0" marR="0" rtl="0" algn="ctr">
                        <a:spcBef>
                          <a:spcPts val="0"/>
                        </a:spcBef>
                        <a:spcAft>
                          <a:spcPts val="0"/>
                        </a:spcAft>
                        <a:buNone/>
                      </a:pPr>
                      <a:r>
                        <a:rPr lang="ja-JP" sz="1100"/>
                        <a:t>説明</a:t>
                      </a:r>
                      <a:endParaRPr/>
                    </a:p>
                  </a:txBody>
                  <a:tcPr marT="45725" marB="45725" marR="91450" marL="91450"/>
                </a:tc>
              </a:tr>
              <a:tr h="262175">
                <a:tc>
                  <a:txBody>
                    <a:bodyPr/>
                    <a:lstStyle/>
                    <a:p>
                      <a:pPr indent="0" lvl="0" marL="0" marR="0" rtl="0" algn="ctr">
                        <a:spcBef>
                          <a:spcPts val="0"/>
                        </a:spcBef>
                        <a:spcAft>
                          <a:spcPts val="0"/>
                        </a:spcAft>
                        <a:buNone/>
                      </a:pPr>
                      <a:r>
                        <a:rPr lang="ja-JP" sz="1100"/>
                        <a:t>1</a:t>
                      </a:r>
                      <a:endParaRPr/>
                    </a:p>
                  </a:txBody>
                  <a:tcPr marT="45725" marB="45725" marR="91450" marL="91450"/>
                </a:tc>
                <a:tc>
                  <a:txBody>
                    <a:bodyPr/>
                    <a:lstStyle/>
                    <a:p>
                      <a:pPr indent="0" lvl="0" marL="0" marR="0" rtl="0" algn="l">
                        <a:spcBef>
                          <a:spcPts val="0"/>
                        </a:spcBef>
                        <a:spcAft>
                          <a:spcPts val="0"/>
                        </a:spcAft>
                        <a:buNone/>
                      </a:pPr>
                      <a:r>
                        <a:rPr lang="ja-JP" sz="1100"/>
                        <a:t>SKIPボタン</a:t>
                      </a:r>
                      <a:endParaRPr/>
                    </a:p>
                  </a:txBody>
                  <a:tcPr marT="45725" marB="45725" marR="91450" marL="91450"/>
                </a:tc>
                <a:tc>
                  <a:txBody>
                    <a:bodyPr/>
                    <a:lstStyle/>
                    <a:p>
                      <a:pPr indent="0" lvl="0" marL="0" marR="0" rtl="0" algn="l">
                        <a:spcBef>
                          <a:spcPts val="0"/>
                        </a:spcBef>
                        <a:spcAft>
                          <a:spcPts val="0"/>
                        </a:spcAft>
                        <a:buNone/>
                      </a:pPr>
                      <a:r>
                        <a:rPr lang="ja-JP" sz="1100"/>
                        <a:t>タップでおさわり画面に遷移させる</a:t>
                      </a:r>
                      <a:endParaRPr/>
                    </a:p>
                  </a:txBody>
                  <a:tcPr marT="45725" marB="45725" marR="91450" marL="91450"/>
                </a:tc>
              </a:tr>
              <a:tr h="262175">
                <a:tc>
                  <a:txBody>
                    <a:bodyPr/>
                    <a:lstStyle/>
                    <a:p>
                      <a:pPr indent="0" lvl="0" marL="0" marR="0" rtl="0" algn="ctr">
                        <a:spcBef>
                          <a:spcPts val="0"/>
                        </a:spcBef>
                        <a:spcAft>
                          <a:spcPts val="0"/>
                        </a:spcAft>
                        <a:buNone/>
                      </a:pPr>
                      <a:r>
                        <a:rPr lang="ja-JP" sz="1100"/>
                        <a:t>2</a:t>
                      </a:r>
                      <a:endParaRPr sz="1100"/>
                    </a:p>
                  </a:txBody>
                  <a:tcPr marT="45725" marB="45725" marR="91450" marL="91450"/>
                </a:tc>
                <a:tc>
                  <a:txBody>
                    <a:bodyPr/>
                    <a:lstStyle/>
                    <a:p>
                      <a:pPr indent="0" lvl="0" marL="0" marR="0" rtl="0" algn="l">
                        <a:spcBef>
                          <a:spcPts val="0"/>
                        </a:spcBef>
                        <a:spcAft>
                          <a:spcPts val="0"/>
                        </a:spcAft>
                        <a:buNone/>
                      </a:pPr>
                      <a:r>
                        <a:rPr lang="ja-JP" sz="1100"/>
                        <a:t>背景</a:t>
                      </a:r>
                      <a:endParaRPr/>
                    </a:p>
                  </a:txBody>
                  <a:tcPr marT="45725" marB="45725" marR="91450" marL="91450"/>
                </a:tc>
                <a:tc>
                  <a:txBody>
                    <a:bodyPr/>
                    <a:lstStyle/>
                    <a:p>
                      <a:pPr indent="0" lvl="0" marL="0" marR="0" rtl="0" algn="l">
                        <a:spcBef>
                          <a:spcPts val="0"/>
                        </a:spcBef>
                        <a:spcAft>
                          <a:spcPts val="0"/>
                        </a:spcAft>
                        <a:buNone/>
                      </a:pPr>
                      <a:r>
                        <a:rPr lang="ja-JP" sz="1100"/>
                        <a:t>脱衣所</a:t>
                      </a:r>
                      <a:endParaRPr/>
                    </a:p>
                  </a:txBody>
                  <a:tcPr marT="45725" marB="45725" marR="91450" marL="91450"/>
                </a:tc>
              </a:tr>
              <a:tr h="262175">
                <a:tc>
                  <a:txBody>
                    <a:bodyPr/>
                    <a:lstStyle/>
                    <a:p>
                      <a:pPr indent="0" lvl="0" marL="0" marR="0" rtl="0" algn="ctr">
                        <a:spcBef>
                          <a:spcPts val="0"/>
                        </a:spcBef>
                        <a:spcAft>
                          <a:spcPts val="0"/>
                        </a:spcAft>
                        <a:buNone/>
                      </a:pPr>
                      <a:r>
                        <a:rPr lang="ja-JP" sz="1100"/>
                        <a:t>3</a:t>
                      </a:r>
                      <a:endParaRPr sz="1100"/>
                    </a:p>
                  </a:txBody>
                  <a:tcPr marT="45725" marB="45725" marR="91450" marL="91450"/>
                </a:tc>
                <a:tc>
                  <a:txBody>
                    <a:bodyPr/>
                    <a:lstStyle/>
                    <a:p>
                      <a:pPr indent="0" lvl="0" marL="0" marR="0" rtl="0" algn="l">
                        <a:spcBef>
                          <a:spcPts val="0"/>
                        </a:spcBef>
                        <a:spcAft>
                          <a:spcPts val="0"/>
                        </a:spcAft>
                        <a:buNone/>
                      </a:pPr>
                      <a:r>
                        <a:rPr lang="ja-JP" sz="1100"/>
                        <a:t>キャラ</a:t>
                      </a:r>
                      <a:endParaRPr/>
                    </a:p>
                  </a:txBody>
                  <a:tcPr marT="45725" marB="45725" marR="91450" marL="91450"/>
                </a:tc>
                <a:tc>
                  <a:txBody>
                    <a:bodyPr/>
                    <a:lstStyle/>
                    <a:p>
                      <a:pPr indent="0" lvl="0" marL="0" marR="0" rtl="0" algn="l">
                        <a:spcBef>
                          <a:spcPts val="0"/>
                        </a:spcBef>
                        <a:spcAft>
                          <a:spcPts val="0"/>
                        </a:spcAft>
                        <a:buNone/>
                      </a:pPr>
                      <a:r>
                        <a:rPr lang="ja-JP" sz="1100"/>
                        <a:t>3DのMVPキャラを表示させる</a:t>
                      </a:r>
                      <a:endParaRPr sz="1100"/>
                    </a:p>
                  </a:txBody>
                  <a:tcPr marT="45725" marB="45725" marR="91450" marL="91450"/>
                </a:tc>
              </a:tr>
              <a:tr h="262175">
                <a:tc>
                  <a:txBody>
                    <a:bodyPr/>
                    <a:lstStyle/>
                    <a:p>
                      <a:pPr indent="0" lvl="0" marL="0" marR="0" rtl="0" algn="ctr">
                        <a:spcBef>
                          <a:spcPts val="0"/>
                        </a:spcBef>
                        <a:spcAft>
                          <a:spcPts val="0"/>
                        </a:spcAft>
                        <a:buNone/>
                      </a:pPr>
                      <a:r>
                        <a:rPr lang="ja-JP" sz="1100"/>
                        <a:t>4</a:t>
                      </a:r>
                      <a:endParaRPr sz="1100"/>
                    </a:p>
                  </a:txBody>
                  <a:tcPr marT="45725" marB="45725" marR="91450" marL="91450"/>
                </a:tc>
                <a:tc>
                  <a:txBody>
                    <a:bodyPr/>
                    <a:lstStyle/>
                    <a:p>
                      <a:pPr indent="0" lvl="0" marL="0" marR="0" rtl="0" algn="l">
                        <a:spcBef>
                          <a:spcPts val="0"/>
                        </a:spcBef>
                        <a:spcAft>
                          <a:spcPts val="0"/>
                        </a:spcAft>
                        <a:buNone/>
                      </a:pPr>
                      <a:r>
                        <a:rPr lang="ja-JP" sz="1100"/>
                        <a:t>好感度バー</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Century Gothic"/>
                        <a:buNone/>
                      </a:pPr>
                      <a:r>
                        <a:rPr lang="ja-JP" sz="1100"/>
                        <a:t>上昇値に合わせてバーが伸びる。</a:t>
                      </a:r>
                      <a:endParaRPr/>
                    </a:p>
                  </a:txBody>
                  <a:tcPr marT="45725" marB="45725" marR="91450" marL="91450"/>
                </a:tc>
              </a:tr>
              <a:tr h="262175">
                <a:tc>
                  <a:txBody>
                    <a:bodyPr/>
                    <a:lstStyle/>
                    <a:p>
                      <a:pPr indent="0" lvl="0" marL="0" marR="0" rtl="0" algn="ctr">
                        <a:spcBef>
                          <a:spcPts val="0"/>
                        </a:spcBef>
                        <a:spcAft>
                          <a:spcPts val="0"/>
                        </a:spcAft>
                        <a:buNone/>
                      </a:pPr>
                      <a:r>
                        <a:rPr lang="ja-JP" sz="1100"/>
                        <a:t>5</a:t>
                      </a:r>
                      <a:endParaRPr sz="1100"/>
                    </a:p>
                  </a:txBody>
                  <a:tcPr marT="45725" marB="45725" marR="91450" marL="91450"/>
                </a:tc>
                <a:tc>
                  <a:txBody>
                    <a:bodyPr/>
                    <a:lstStyle/>
                    <a:p>
                      <a:pPr indent="0" lvl="0" marL="0" marR="0" rtl="0" algn="l">
                        <a:spcBef>
                          <a:spcPts val="0"/>
                        </a:spcBef>
                        <a:spcAft>
                          <a:spcPts val="0"/>
                        </a:spcAft>
                        <a:buNone/>
                      </a:pPr>
                      <a:r>
                        <a:rPr lang="ja-JP" sz="1100"/>
                        <a:t>好感度</a:t>
                      </a:r>
                      <a:endParaRPr sz="1100"/>
                    </a:p>
                    <a:p>
                      <a:pPr indent="0" lvl="0" marL="0" marR="0" rtl="0" algn="l">
                        <a:spcBef>
                          <a:spcPts val="0"/>
                        </a:spcBef>
                        <a:spcAft>
                          <a:spcPts val="0"/>
                        </a:spcAft>
                        <a:buNone/>
                      </a:pPr>
                      <a:r>
                        <a:rPr lang="ja-JP" sz="1100"/>
                        <a:t>テキスト</a:t>
                      </a:r>
                      <a:endParaRPr sz="1100"/>
                    </a:p>
                  </a:txBody>
                  <a:tcPr marT="45725" marB="45725" marR="91450" marL="91450"/>
                </a:tc>
                <a:tc>
                  <a:txBody>
                    <a:bodyPr/>
                    <a:lstStyle/>
                    <a:p>
                      <a:pPr indent="0" lvl="0" marL="0" marR="0" rtl="0" algn="l">
                        <a:spcBef>
                          <a:spcPts val="0"/>
                        </a:spcBef>
                        <a:spcAft>
                          <a:spcPts val="0"/>
                        </a:spcAft>
                        <a:buNone/>
                      </a:pPr>
                      <a:r>
                        <a:rPr b="0" lang="ja-JP" sz="1100"/>
                        <a:t>0～149の時は好感度上昇</a:t>
                      </a:r>
                      <a:endParaRPr b="0" sz="1100"/>
                    </a:p>
                    <a:p>
                      <a:pPr indent="0" lvl="0" marL="0" marR="0" rtl="0" algn="l">
                        <a:spcBef>
                          <a:spcPts val="0"/>
                        </a:spcBef>
                        <a:spcAft>
                          <a:spcPts val="0"/>
                        </a:spcAft>
                        <a:buNone/>
                      </a:pPr>
                      <a:r>
                        <a:rPr b="0" lang="ja-JP" sz="1100"/>
                        <a:t>150の時は好感度最大　と表示させる。</a:t>
                      </a:r>
                      <a:endParaRPr b="0" sz="1100"/>
                    </a:p>
                  </a:txBody>
                  <a:tcPr marT="45725" marB="45725" marR="91450" marL="91450"/>
                </a:tc>
              </a:tr>
            </a:tbl>
          </a:graphicData>
        </a:graphic>
      </p:graphicFrame>
      <p:sp>
        <p:nvSpPr>
          <p:cNvPr id="361" name="Google Shape;361;p11"/>
          <p:cNvSpPr txBox="1"/>
          <p:nvPr/>
        </p:nvSpPr>
        <p:spPr>
          <a:xfrm>
            <a:off x="3430588" y="948634"/>
            <a:ext cx="32573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１</a:t>
            </a:r>
            <a:endParaRPr/>
          </a:p>
        </p:txBody>
      </p:sp>
      <p:cxnSp>
        <p:nvCxnSpPr>
          <p:cNvPr id="362" name="Google Shape;362;p11"/>
          <p:cNvCxnSpPr>
            <a:stCxn id="361" idx="1"/>
          </p:cNvCxnSpPr>
          <p:nvPr/>
        </p:nvCxnSpPr>
        <p:spPr>
          <a:xfrm flipH="1">
            <a:off x="3086188" y="1079439"/>
            <a:ext cx="344400" cy="200700"/>
          </a:xfrm>
          <a:prstGeom prst="straightConnector1">
            <a:avLst/>
          </a:prstGeom>
          <a:noFill/>
          <a:ln cap="flat" cmpd="sng" w="9525">
            <a:solidFill>
              <a:srgbClr val="FF0000"/>
            </a:solidFill>
            <a:prstDash val="solid"/>
            <a:miter lim="800000"/>
            <a:headEnd len="sm" w="sm" type="none"/>
            <a:tailEnd len="med" w="med" type="oval"/>
          </a:ln>
        </p:spPr>
      </p:cxnSp>
      <p:sp>
        <p:nvSpPr>
          <p:cNvPr id="363" name="Google Shape;363;p11"/>
          <p:cNvSpPr txBox="1"/>
          <p:nvPr/>
        </p:nvSpPr>
        <p:spPr>
          <a:xfrm>
            <a:off x="3430588" y="2123784"/>
            <a:ext cx="27283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2</a:t>
            </a:r>
            <a:endParaRPr sz="1100">
              <a:solidFill>
                <a:schemeClr val="dk1"/>
              </a:solidFill>
              <a:latin typeface="Century Gothic"/>
              <a:ea typeface="Century Gothic"/>
              <a:cs typeface="Century Gothic"/>
              <a:sym typeface="Century Gothic"/>
            </a:endParaRPr>
          </a:p>
        </p:txBody>
      </p:sp>
      <p:cxnSp>
        <p:nvCxnSpPr>
          <p:cNvPr id="364" name="Google Shape;364;p11"/>
          <p:cNvCxnSpPr>
            <a:stCxn id="363" idx="1"/>
          </p:cNvCxnSpPr>
          <p:nvPr/>
        </p:nvCxnSpPr>
        <p:spPr>
          <a:xfrm flipH="1">
            <a:off x="3086188" y="2254589"/>
            <a:ext cx="344400" cy="130800"/>
          </a:xfrm>
          <a:prstGeom prst="straightConnector1">
            <a:avLst/>
          </a:prstGeom>
          <a:noFill/>
          <a:ln cap="flat" cmpd="sng" w="9525">
            <a:solidFill>
              <a:srgbClr val="FF0000"/>
            </a:solidFill>
            <a:prstDash val="solid"/>
            <a:miter lim="800000"/>
            <a:headEnd len="sm" w="sm" type="none"/>
            <a:tailEnd len="med" w="med" type="oval"/>
          </a:ln>
        </p:spPr>
      </p:cxnSp>
      <p:sp>
        <p:nvSpPr>
          <p:cNvPr id="365" name="Google Shape;365;p11"/>
          <p:cNvSpPr txBox="1"/>
          <p:nvPr/>
        </p:nvSpPr>
        <p:spPr>
          <a:xfrm>
            <a:off x="3438901" y="2652468"/>
            <a:ext cx="27283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3</a:t>
            </a:r>
            <a:endParaRPr sz="1100">
              <a:solidFill>
                <a:schemeClr val="dk1"/>
              </a:solidFill>
              <a:latin typeface="Century Gothic"/>
              <a:ea typeface="Century Gothic"/>
              <a:cs typeface="Century Gothic"/>
              <a:sym typeface="Century Gothic"/>
            </a:endParaRPr>
          </a:p>
        </p:txBody>
      </p:sp>
      <p:cxnSp>
        <p:nvCxnSpPr>
          <p:cNvPr id="366" name="Google Shape;366;p11"/>
          <p:cNvCxnSpPr>
            <a:stCxn id="365" idx="1"/>
          </p:cNvCxnSpPr>
          <p:nvPr/>
        </p:nvCxnSpPr>
        <p:spPr>
          <a:xfrm flipH="1">
            <a:off x="1986601" y="2783273"/>
            <a:ext cx="1452300" cy="515700"/>
          </a:xfrm>
          <a:prstGeom prst="straightConnector1">
            <a:avLst/>
          </a:prstGeom>
          <a:noFill/>
          <a:ln cap="flat" cmpd="sng" w="9525">
            <a:solidFill>
              <a:srgbClr val="FF0000"/>
            </a:solidFill>
            <a:prstDash val="solid"/>
            <a:miter lim="800000"/>
            <a:headEnd len="sm" w="sm" type="none"/>
            <a:tailEnd len="med" w="med" type="oval"/>
          </a:ln>
        </p:spPr>
      </p:cxnSp>
      <p:sp>
        <p:nvSpPr>
          <p:cNvPr id="367" name="Google Shape;367;p11"/>
          <p:cNvSpPr txBox="1"/>
          <p:nvPr/>
        </p:nvSpPr>
        <p:spPr>
          <a:xfrm>
            <a:off x="238487" y="1129723"/>
            <a:ext cx="27283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5</a:t>
            </a:r>
            <a:endParaRPr sz="1100">
              <a:solidFill>
                <a:schemeClr val="dk1"/>
              </a:solidFill>
              <a:latin typeface="Century Gothic"/>
              <a:ea typeface="Century Gothic"/>
              <a:cs typeface="Century Gothic"/>
              <a:sym typeface="Century Gothic"/>
            </a:endParaRPr>
          </a:p>
        </p:txBody>
      </p:sp>
      <p:cxnSp>
        <p:nvCxnSpPr>
          <p:cNvPr id="368" name="Google Shape;368;p11"/>
          <p:cNvCxnSpPr>
            <a:stCxn id="367" idx="3"/>
          </p:cNvCxnSpPr>
          <p:nvPr/>
        </p:nvCxnSpPr>
        <p:spPr>
          <a:xfrm>
            <a:off x="511319" y="1260528"/>
            <a:ext cx="685800" cy="19500"/>
          </a:xfrm>
          <a:prstGeom prst="straightConnector1">
            <a:avLst/>
          </a:prstGeom>
          <a:noFill/>
          <a:ln cap="flat" cmpd="sng" w="9525">
            <a:solidFill>
              <a:srgbClr val="FF0000"/>
            </a:solidFill>
            <a:prstDash val="solid"/>
            <a:miter lim="800000"/>
            <a:headEnd len="sm" w="sm" type="none"/>
            <a:tailEnd len="med" w="med" type="oval"/>
          </a:ln>
        </p:spPr>
      </p:cxnSp>
      <p:sp>
        <p:nvSpPr>
          <p:cNvPr id="369" name="Google Shape;369;p11"/>
          <p:cNvSpPr txBox="1"/>
          <p:nvPr/>
        </p:nvSpPr>
        <p:spPr>
          <a:xfrm>
            <a:off x="238487" y="1482656"/>
            <a:ext cx="27283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4</a:t>
            </a:r>
            <a:endParaRPr sz="1100">
              <a:solidFill>
                <a:schemeClr val="dk1"/>
              </a:solidFill>
              <a:latin typeface="Century Gothic"/>
              <a:ea typeface="Century Gothic"/>
              <a:cs typeface="Century Gothic"/>
              <a:sym typeface="Century Gothic"/>
            </a:endParaRPr>
          </a:p>
        </p:txBody>
      </p:sp>
      <p:cxnSp>
        <p:nvCxnSpPr>
          <p:cNvPr id="370" name="Google Shape;370;p11"/>
          <p:cNvCxnSpPr>
            <a:stCxn id="369" idx="3"/>
          </p:cNvCxnSpPr>
          <p:nvPr/>
        </p:nvCxnSpPr>
        <p:spPr>
          <a:xfrm>
            <a:off x="511319" y="1613461"/>
            <a:ext cx="685800" cy="19500"/>
          </a:xfrm>
          <a:prstGeom prst="straightConnector1">
            <a:avLst/>
          </a:prstGeom>
          <a:noFill/>
          <a:ln cap="flat" cmpd="sng" w="9525">
            <a:solidFill>
              <a:srgbClr val="FF0000"/>
            </a:solidFill>
            <a:prstDash val="solid"/>
            <a:miter lim="800000"/>
            <a:headEnd len="sm" w="sm" type="none"/>
            <a:tailEnd len="med" w="med" type="oval"/>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pic>
        <p:nvPicPr>
          <p:cNvPr id="375" name="Google Shape;375;p13"/>
          <p:cNvPicPr preferRelativeResize="0"/>
          <p:nvPr/>
        </p:nvPicPr>
        <p:blipFill rotWithShape="1">
          <a:blip r:embed="rId3">
            <a:alphaModFix/>
          </a:blip>
          <a:srcRect b="0" l="0" r="0" t="0"/>
          <a:stretch/>
        </p:blipFill>
        <p:spPr>
          <a:xfrm>
            <a:off x="627648" y="1080842"/>
            <a:ext cx="2620800" cy="4694285"/>
          </a:xfrm>
          <a:prstGeom prst="rect">
            <a:avLst/>
          </a:prstGeom>
          <a:noFill/>
          <a:ln>
            <a:noFill/>
          </a:ln>
        </p:spPr>
      </p:pic>
      <p:sp>
        <p:nvSpPr>
          <p:cNvPr id="376" name="Google Shape;376;p13"/>
          <p:cNvSpPr txBox="1"/>
          <p:nvPr>
            <p:ph idx="11" type="ftr"/>
          </p:nvPr>
        </p:nvSpPr>
        <p:spPr>
          <a:xfrm>
            <a:off x="0" y="6487737"/>
            <a:ext cx="30861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ja-JP"/>
              <a:t>CONFIDENTIAL</a:t>
            </a:r>
            <a:endParaRPr/>
          </a:p>
        </p:txBody>
      </p:sp>
      <p:sp>
        <p:nvSpPr>
          <p:cNvPr id="377" name="Google Shape;377;p13"/>
          <p:cNvSpPr txBox="1"/>
          <p:nvPr/>
        </p:nvSpPr>
        <p:spPr>
          <a:xfrm>
            <a:off x="415419" y="538799"/>
            <a:ext cx="95410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200">
                <a:solidFill>
                  <a:schemeClr val="dk1"/>
                </a:solidFill>
                <a:latin typeface="Meiryo"/>
                <a:ea typeface="Meiryo"/>
                <a:cs typeface="Meiryo"/>
                <a:sym typeface="Meiryo"/>
              </a:rPr>
              <a:t>●抽選画面</a:t>
            </a:r>
            <a:endParaRPr b="1" sz="1200">
              <a:solidFill>
                <a:schemeClr val="dk1"/>
              </a:solidFill>
              <a:latin typeface="Century Gothic"/>
              <a:ea typeface="Century Gothic"/>
              <a:cs typeface="Century Gothic"/>
              <a:sym typeface="Century Gothic"/>
            </a:endParaRPr>
          </a:p>
        </p:txBody>
      </p:sp>
      <p:sp>
        <p:nvSpPr>
          <p:cNvPr id="378" name="Google Shape;378;p13"/>
          <p:cNvSpPr txBox="1"/>
          <p:nvPr>
            <p:ph idx="12" type="sldNum"/>
          </p:nvPr>
        </p:nvSpPr>
        <p:spPr>
          <a:xfrm>
            <a:off x="6972300" y="6492873"/>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379" name="Google Shape;379;p13"/>
          <p:cNvSpPr txBox="1"/>
          <p:nvPr/>
        </p:nvSpPr>
        <p:spPr>
          <a:xfrm>
            <a:off x="17674" y="108237"/>
            <a:ext cx="233910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400">
                <a:solidFill>
                  <a:schemeClr val="dk1"/>
                </a:solidFill>
                <a:latin typeface="Century Gothic"/>
                <a:ea typeface="Century Gothic"/>
                <a:cs typeface="Century Gothic"/>
                <a:sym typeface="Century Gothic"/>
              </a:rPr>
              <a:t>■ほかほかタイムについて</a:t>
            </a:r>
            <a:endParaRPr/>
          </a:p>
        </p:txBody>
      </p:sp>
      <p:graphicFrame>
        <p:nvGraphicFramePr>
          <p:cNvPr id="380" name="Google Shape;380;p13"/>
          <p:cNvGraphicFramePr/>
          <p:nvPr/>
        </p:nvGraphicFramePr>
        <p:xfrm>
          <a:off x="3912577" y="1129723"/>
          <a:ext cx="3000000" cy="3000000"/>
        </p:xfrm>
        <a:graphic>
          <a:graphicData uri="http://schemas.openxmlformats.org/drawingml/2006/table">
            <a:tbl>
              <a:tblPr bandRow="1" firstRow="1">
                <a:noFill/>
                <a:tableStyleId>{6BC23FFB-5D1A-482B-86B0-42305B7EC6C0}</a:tableStyleId>
              </a:tblPr>
              <a:tblGrid>
                <a:gridCol w="404450"/>
                <a:gridCol w="1072675"/>
                <a:gridCol w="3586250"/>
              </a:tblGrid>
              <a:tr h="246100">
                <a:tc>
                  <a:txBody>
                    <a:bodyPr/>
                    <a:lstStyle/>
                    <a:p>
                      <a:pPr indent="0" lvl="0" marL="0" marR="0" rtl="0" algn="ctr">
                        <a:spcBef>
                          <a:spcPts val="0"/>
                        </a:spcBef>
                        <a:spcAft>
                          <a:spcPts val="0"/>
                        </a:spcAft>
                        <a:buNone/>
                      </a:pPr>
                      <a:r>
                        <a:rPr lang="ja-JP" sz="1100"/>
                        <a:t>No</a:t>
                      </a:r>
                      <a:endParaRPr sz="1100"/>
                    </a:p>
                  </a:txBody>
                  <a:tcPr marT="45725" marB="45725" marR="91450" marL="91450"/>
                </a:tc>
                <a:tc>
                  <a:txBody>
                    <a:bodyPr/>
                    <a:lstStyle/>
                    <a:p>
                      <a:pPr indent="0" lvl="0" marL="0" marR="0" rtl="0" algn="ctr">
                        <a:spcBef>
                          <a:spcPts val="0"/>
                        </a:spcBef>
                        <a:spcAft>
                          <a:spcPts val="0"/>
                        </a:spcAft>
                        <a:buNone/>
                      </a:pPr>
                      <a:r>
                        <a:rPr lang="ja-JP" sz="1100"/>
                        <a:t>項目名</a:t>
                      </a:r>
                      <a:endParaRPr/>
                    </a:p>
                  </a:txBody>
                  <a:tcPr marT="45725" marB="45725" marR="91450" marL="91450"/>
                </a:tc>
                <a:tc>
                  <a:txBody>
                    <a:bodyPr/>
                    <a:lstStyle/>
                    <a:p>
                      <a:pPr indent="0" lvl="0" marL="0" marR="0" rtl="0" algn="ctr">
                        <a:spcBef>
                          <a:spcPts val="0"/>
                        </a:spcBef>
                        <a:spcAft>
                          <a:spcPts val="0"/>
                        </a:spcAft>
                        <a:buNone/>
                      </a:pPr>
                      <a:r>
                        <a:rPr lang="ja-JP" sz="1100"/>
                        <a:t>説明</a:t>
                      </a:r>
                      <a:endParaRPr/>
                    </a:p>
                  </a:txBody>
                  <a:tcPr marT="45725" marB="45725" marR="91450" marL="91450"/>
                </a:tc>
              </a:tr>
              <a:tr h="262175">
                <a:tc>
                  <a:txBody>
                    <a:bodyPr/>
                    <a:lstStyle/>
                    <a:p>
                      <a:pPr indent="0" lvl="0" marL="0" marR="0" rtl="0" algn="ctr">
                        <a:spcBef>
                          <a:spcPts val="0"/>
                        </a:spcBef>
                        <a:spcAft>
                          <a:spcPts val="0"/>
                        </a:spcAft>
                        <a:buNone/>
                      </a:pPr>
                      <a:r>
                        <a:rPr lang="ja-JP" sz="1100"/>
                        <a:t>1</a:t>
                      </a:r>
                      <a:endParaRPr/>
                    </a:p>
                  </a:txBody>
                  <a:tcPr marT="45725" marB="45725" marR="91450" marL="91450"/>
                </a:tc>
                <a:tc>
                  <a:txBody>
                    <a:bodyPr/>
                    <a:lstStyle/>
                    <a:p>
                      <a:pPr indent="0" lvl="0" marL="0" marR="0" rtl="0" algn="l">
                        <a:spcBef>
                          <a:spcPts val="0"/>
                        </a:spcBef>
                        <a:spcAft>
                          <a:spcPts val="0"/>
                        </a:spcAft>
                        <a:buNone/>
                      </a:pPr>
                      <a:r>
                        <a:rPr lang="ja-JP" sz="1100"/>
                        <a:t>背景</a:t>
                      </a:r>
                      <a:endParaRPr/>
                    </a:p>
                  </a:txBody>
                  <a:tcPr marT="45725" marB="45725" marR="91450" marL="91450"/>
                </a:tc>
                <a:tc>
                  <a:txBody>
                    <a:bodyPr/>
                    <a:lstStyle/>
                    <a:p>
                      <a:pPr indent="0" lvl="0" marL="0" marR="0" rtl="0" algn="l">
                        <a:spcBef>
                          <a:spcPts val="0"/>
                        </a:spcBef>
                        <a:spcAft>
                          <a:spcPts val="0"/>
                        </a:spcAft>
                        <a:buNone/>
                      </a:pPr>
                      <a:r>
                        <a:rPr lang="ja-JP" sz="1100"/>
                        <a:t>脱衣所</a:t>
                      </a:r>
                      <a:endParaRPr/>
                    </a:p>
                  </a:txBody>
                  <a:tcPr marT="45725" marB="45725" marR="91450" marL="91450"/>
                </a:tc>
              </a:tr>
              <a:tr h="262175">
                <a:tc>
                  <a:txBody>
                    <a:bodyPr/>
                    <a:lstStyle/>
                    <a:p>
                      <a:pPr indent="0" lvl="0" marL="0" marR="0" rtl="0" algn="ctr">
                        <a:spcBef>
                          <a:spcPts val="0"/>
                        </a:spcBef>
                        <a:spcAft>
                          <a:spcPts val="0"/>
                        </a:spcAft>
                        <a:buNone/>
                      </a:pPr>
                      <a:r>
                        <a:rPr lang="ja-JP" sz="1100"/>
                        <a:t>2</a:t>
                      </a:r>
                      <a:endParaRPr sz="1100"/>
                    </a:p>
                  </a:txBody>
                  <a:tcPr marT="45725" marB="45725" marR="91450" marL="91450"/>
                </a:tc>
                <a:tc>
                  <a:txBody>
                    <a:bodyPr/>
                    <a:lstStyle/>
                    <a:p>
                      <a:pPr indent="0" lvl="0" marL="0" marR="0" rtl="0" algn="l">
                        <a:spcBef>
                          <a:spcPts val="0"/>
                        </a:spcBef>
                        <a:spcAft>
                          <a:spcPts val="0"/>
                        </a:spcAft>
                        <a:buNone/>
                      </a:pPr>
                      <a:r>
                        <a:rPr lang="ja-JP" sz="1100"/>
                        <a:t>キャラ</a:t>
                      </a:r>
                      <a:endParaRPr/>
                    </a:p>
                  </a:txBody>
                  <a:tcPr marT="45725" marB="45725" marR="91450" marL="91450"/>
                </a:tc>
                <a:tc>
                  <a:txBody>
                    <a:bodyPr/>
                    <a:lstStyle/>
                    <a:p>
                      <a:pPr indent="0" lvl="0" marL="0" marR="0" rtl="0" algn="l">
                        <a:spcBef>
                          <a:spcPts val="0"/>
                        </a:spcBef>
                        <a:spcAft>
                          <a:spcPts val="0"/>
                        </a:spcAft>
                        <a:buNone/>
                      </a:pPr>
                      <a:r>
                        <a:rPr lang="ja-JP" sz="1100"/>
                        <a:t>3DのMVPキャラを表示させる</a:t>
                      </a:r>
                      <a:endParaRPr sz="1100"/>
                    </a:p>
                  </a:txBody>
                  <a:tcPr marT="45725" marB="45725" marR="91450" marL="91450"/>
                </a:tc>
              </a:tr>
              <a:tr h="262175">
                <a:tc>
                  <a:txBody>
                    <a:bodyPr/>
                    <a:lstStyle/>
                    <a:p>
                      <a:pPr indent="0" lvl="0" marL="0" marR="0" rtl="0" algn="ctr">
                        <a:spcBef>
                          <a:spcPts val="0"/>
                        </a:spcBef>
                        <a:spcAft>
                          <a:spcPts val="0"/>
                        </a:spcAft>
                        <a:buNone/>
                      </a:pPr>
                      <a:r>
                        <a:rPr lang="ja-JP" sz="1100"/>
                        <a:t>3</a:t>
                      </a:r>
                      <a:endParaRPr sz="1100"/>
                    </a:p>
                  </a:txBody>
                  <a:tcPr marT="45725" marB="45725" marR="91450" marL="91450"/>
                </a:tc>
                <a:tc>
                  <a:txBody>
                    <a:bodyPr/>
                    <a:lstStyle/>
                    <a:p>
                      <a:pPr indent="0" lvl="0" marL="0" marR="0" rtl="0" algn="l">
                        <a:spcBef>
                          <a:spcPts val="0"/>
                        </a:spcBef>
                        <a:spcAft>
                          <a:spcPts val="0"/>
                        </a:spcAft>
                        <a:buNone/>
                      </a:pPr>
                      <a:r>
                        <a:rPr lang="ja-JP" sz="1100"/>
                        <a:t>プレゼント箱</a:t>
                      </a:r>
                      <a:endParaRPr sz="1100"/>
                    </a:p>
                  </a:txBody>
                  <a:tcPr marT="45725" marB="45725" marR="91450" marL="91450"/>
                </a:tc>
                <a:tc>
                  <a:txBody>
                    <a:bodyPr/>
                    <a:lstStyle/>
                    <a:p>
                      <a:pPr indent="0" lvl="0" marL="0" marR="0" rtl="0" algn="l">
                        <a:spcBef>
                          <a:spcPts val="0"/>
                        </a:spcBef>
                        <a:spcAft>
                          <a:spcPts val="0"/>
                        </a:spcAft>
                        <a:buNone/>
                      </a:pPr>
                      <a:r>
                        <a:rPr b="0" lang="ja-JP" sz="1100"/>
                        <a:t>高レアアイテムの場合は特別なデザインにしたい。</a:t>
                      </a:r>
                      <a:endParaRPr b="0" sz="1100"/>
                    </a:p>
                  </a:txBody>
                  <a:tcPr marT="45725" marB="45725" marR="91450" marL="91450"/>
                </a:tc>
              </a:tr>
              <a:tr h="262175">
                <a:tc>
                  <a:txBody>
                    <a:bodyPr/>
                    <a:lstStyle/>
                    <a:p>
                      <a:pPr indent="0" lvl="0" marL="0" marR="0" rtl="0" algn="ctr">
                        <a:spcBef>
                          <a:spcPts val="0"/>
                        </a:spcBef>
                        <a:spcAft>
                          <a:spcPts val="0"/>
                        </a:spcAft>
                        <a:buNone/>
                      </a:pPr>
                      <a:r>
                        <a:rPr lang="ja-JP" sz="1100"/>
                        <a:t>4</a:t>
                      </a:r>
                      <a:endParaRPr sz="1100"/>
                    </a:p>
                  </a:txBody>
                  <a:tcPr marT="45725" marB="45725" marR="91450" marL="91450"/>
                </a:tc>
                <a:tc>
                  <a:txBody>
                    <a:bodyPr/>
                    <a:lstStyle/>
                    <a:p>
                      <a:pPr indent="0" lvl="0" marL="0" marR="0" rtl="0" algn="l">
                        <a:spcBef>
                          <a:spcPts val="0"/>
                        </a:spcBef>
                        <a:spcAft>
                          <a:spcPts val="0"/>
                        </a:spcAft>
                        <a:buNone/>
                      </a:pPr>
                      <a:r>
                        <a:rPr lang="ja-JP" sz="1100"/>
                        <a:t>スキップボタン</a:t>
                      </a:r>
                      <a:endParaRPr sz="1100"/>
                    </a:p>
                  </a:txBody>
                  <a:tcPr marT="45725" marB="45725" marR="91450" marL="91450"/>
                </a:tc>
                <a:tc>
                  <a:txBody>
                    <a:bodyPr/>
                    <a:lstStyle/>
                    <a:p>
                      <a:pPr indent="0" lvl="0" marL="0" marR="0" rtl="0" algn="l">
                        <a:spcBef>
                          <a:spcPts val="0"/>
                        </a:spcBef>
                        <a:spcAft>
                          <a:spcPts val="0"/>
                        </a:spcAft>
                        <a:buNone/>
                      </a:pPr>
                      <a:r>
                        <a:rPr b="0" lang="ja-JP" sz="1100"/>
                        <a:t>タップでアイテム入手確認ダイアログを表示</a:t>
                      </a:r>
                      <a:endParaRPr b="0" sz="1100"/>
                    </a:p>
                  </a:txBody>
                  <a:tcPr marT="45725" marB="45725" marR="91450" marL="91450"/>
                </a:tc>
              </a:tr>
            </a:tbl>
          </a:graphicData>
        </a:graphic>
      </p:graphicFrame>
      <p:sp>
        <p:nvSpPr>
          <p:cNvPr id="381" name="Google Shape;381;p13"/>
          <p:cNvSpPr txBox="1"/>
          <p:nvPr/>
        </p:nvSpPr>
        <p:spPr>
          <a:xfrm>
            <a:off x="3430588" y="948634"/>
            <a:ext cx="32573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
        <p:nvSpPr>
          <p:cNvPr id="382" name="Google Shape;382;p13"/>
          <p:cNvSpPr txBox="1"/>
          <p:nvPr/>
        </p:nvSpPr>
        <p:spPr>
          <a:xfrm>
            <a:off x="3430588" y="1726645"/>
            <a:ext cx="27283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1</a:t>
            </a:r>
            <a:endParaRPr sz="1100">
              <a:solidFill>
                <a:schemeClr val="dk1"/>
              </a:solidFill>
              <a:latin typeface="Century Gothic"/>
              <a:ea typeface="Century Gothic"/>
              <a:cs typeface="Century Gothic"/>
              <a:sym typeface="Century Gothic"/>
            </a:endParaRPr>
          </a:p>
        </p:txBody>
      </p:sp>
      <p:cxnSp>
        <p:nvCxnSpPr>
          <p:cNvPr id="383" name="Google Shape;383;p13"/>
          <p:cNvCxnSpPr>
            <a:stCxn id="382" idx="1"/>
          </p:cNvCxnSpPr>
          <p:nvPr/>
        </p:nvCxnSpPr>
        <p:spPr>
          <a:xfrm flipH="1">
            <a:off x="3086188" y="1857450"/>
            <a:ext cx="344400" cy="130800"/>
          </a:xfrm>
          <a:prstGeom prst="straightConnector1">
            <a:avLst/>
          </a:prstGeom>
          <a:noFill/>
          <a:ln cap="flat" cmpd="sng" w="9525">
            <a:solidFill>
              <a:srgbClr val="FF0000"/>
            </a:solidFill>
            <a:prstDash val="solid"/>
            <a:miter lim="800000"/>
            <a:headEnd len="sm" w="sm" type="none"/>
            <a:tailEnd len="med" w="med" type="oval"/>
          </a:ln>
        </p:spPr>
      </p:cxnSp>
      <p:sp>
        <p:nvSpPr>
          <p:cNvPr id="384" name="Google Shape;384;p13"/>
          <p:cNvSpPr txBox="1"/>
          <p:nvPr/>
        </p:nvSpPr>
        <p:spPr>
          <a:xfrm>
            <a:off x="3438901" y="2255329"/>
            <a:ext cx="27283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2</a:t>
            </a:r>
            <a:endParaRPr sz="1100">
              <a:solidFill>
                <a:schemeClr val="dk1"/>
              </a:solidFill>
              <a:latin typeface="Century Gothic"/>
              <a:ea typeface="Century Gothic"/>
              <a:cs typeface="Century Gothic"/>
              <a:sym typeface="Century Gothic"/>
            </a:endParaRPr>
          </a:p>
        </p:txBody>
      </p:sp>
      <p:cxnSp>
        <p:nvCxnSpPr>
          <p:cNvPr id="385" name="Google Shape;385;p13"/>
          <p:cNvCxnSpPr>
            <a:stCxn id="384" idx="1"/>
          </p:cNvCxnSpPr>
          <p:nvPr/>
        </p:nvCxnSpPr>
        <p:spPr>
          <a:xfrm flipH="1">
            <a:off x="1986601" y="2386134"/>
            <a:ext cx="1452300" cy="515700"/>
          </a:xfrm>
          <a:prstGeom prst="straightConnector1">
            <a:avLst/>
          </a:prstGeom>
          <a:noFill/>
          <a:ln cap="flat" cmpd="sng" w="9525">
            <a:solidFill>
              <a:srgbClr val="FF0000"/>
            </a:solidFill>
            <a:prstDash val="solid"/>
            <a:miter lim="800000"/>
            <a:headEnd len="sm" w="sm" type="none"/>
            <a:tailEnd len="med" w="med" type="oval"/>
          </a:ln>
        </p:spPr>
      </p:cxnSp>
      <p:sp>
        <p:nvSpPr>
          <p:cNvPr id="386" name="Google Shape;386;p13"/>
          <p:cNvSpPr txBox="1"/>
          <p:nvPr/>
        </p:nvSpPr>
        <p:spPr>
          <a:xfrm>
            <a:off x="3432666" y="2718468"/>
            <a:ext cx="27283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3</a:t>
            </a:r>
            <a:endParaRPr sz="1100">
              <a:solidFill>
                <a:schemeClr val="dk1"/>
              </a:solidFill>
              <a:latin typeface="Century Gothic"/>
              <a:ea typeface="Century Gothic"/>
              <a:cs typeface="Century Gothic"/>
              <a:sym typeface="Century Gothic"/>
            </a:endParaRPr>
          </a:p>
        </p:txBody>
      </p:sp>
      <p:cxnSp>
        <p:nvCxnSpPr>
          <p:cNvPr id="387" name="Google Shape;387;p13"/>
          <p:cNvCxnSpPr>
            <a:stCxn id="386" idx="1"/>
          </p:cNvCxnSpPr>
          <p:nvPr/>
        </p:nvCxnSpPr>
        <p:spPr>
          <a:xfrm flipH="1">
            <a:off x="1845366" y="2849273"/>
            <a:ext cx="1587300" cy="521700"/>
          </a:xfrm>
          <a:prstGeom prst="straightConnector1">
            <a:avLst/>
          </a:prstGeom>
          <a:noFill/>
          <a:ln cap="flat" cmpd="sng" w="9525">
            <a:solidFill>
              <a:srgbClr val="FF0000"/>
            </a:solidFill>
            <a:prstDash val="solid"/>
            <a:miter lim="800000"/>
            <a:headEnd len="sm" w="sm" type="none"/>
            <a:tailEnd len="med" w="med" type="oval"/>
          </a:ln>
        </p:spPr>
      </p:cxnSp>
      <p:sp>
        <p:nvSpPr>
          <p:cNvPr id="388" name="Google Shape;388;p13"/>
          <p:cNvSpPr txBox="1"/>
          <p:nvPr/>
        </p:nvSpPr>
        <p:spPr>
          <a:xfrm>
            <a:off x="3404707" y="1005562"/>
            <a:ext cx="27283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1</a:t>
            </a:r>
            <a:endParaRPr sz="1100">
              <a:solidFill>
                <a:schemeClr val="dk1"/>
              </a:solidFill>
              <a:latin typeface="Century Gothic"/>
              <a:ea typeface="Century Gothic"/>
              <a:cs typeface="Century Gothic"/>
              <a:sym typeface="Century Gothic"/>
            </a:endParaRPr>
          </a:p>
        </p:txBody>
      </p:sp>
      <p:cxnSp>
        <p:nvCxnSpPr>
          <p:cNvPr id="389" name="Google Shape;389;p13"/>
          <p:cNvCxnSpPr>
            <a:stCxn id="388" idx="1"/>
          </p:cNvCxnSpPr>
          <p:nvPr/>
        </p:nvCxnSpPr>
        <p:spPr>
          <a:xfrm flipH="1">
            <a:off x="3060307" y="1136367"/>
            <a:ext cx="344400" cy="130800"/>
          </a:xfrm>
          <a:prstGeom prst="straightConnector1">
            <a:avLst/>
          </a:prstGeom>
          <a:noFill/>
          <a:ln cap="flat" cmpd="sng" w="9525">
            <a:solidFill>
              <a:srgbClr val="FF0000"/>
            </a:solidFill>
            <a:prstDash val="solid"/>
            <a:miter lim="800000"/>
            <a:headEnd len="sm" w="sm" type="none"/>
            <a:tailEnd len="med" w="med" type="oval"/>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12"/>
          <p:cNvSpPr txBox="1"/>
          <p:nvPr/>
        </p:nvSpPr>
        <p:spPr>
          <a:xfrm>
            <a:off x="17674" y="108237"/>
            <a:ext cx="180049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400">
                <a:solidFill>
                  <a:schemeClr val="dk1"/>
                </a:solidFill>
                <a:latin typeface="Century Gothic"/>
                <a:ea typeface="Century Gothic"/>
                <a:cs typeface="Century Gothic"/>
                <a:sym typeface="Century Gothic"/>
              </a:rPr>
              <a:t>■一番風呂について</a:t>
            </a:r>
            <a:endParaRPr/>
          </a:p>
        </p:txBody>
      </p:sp>
      <p:sp>
        <p:nvSpPr>
          <p:cNvPr id="395" name="Google Shape;395;p12"/>
          <p:cNvSpPr txBox="1"/>
          <p:nvPr>
            <p:ph idx="11" type="ftr"/>
          </p:nvPr>
        </p:nvSpPr>
        <p:spPr>
          <a:xfrm>
            <a:off x="0" y="6492874"/>
            <a:ext cx="30861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ja-JP"/>
              <a:t>CONFIDENTIAL</a:t>
            </a:r>
            <a:endParaRPr/>
          </a:p>
        </p:txBody>
      </p:sp>
      <p:sp>
        <p:nvSpPr>
          <p:cNvPr id="396" name="Google Shape;396;p12"/>
          <p:cNvSpPr txBox="1"/>
          <p:nvPr>
            <p:ph idx="12" type="sldNum"/>
          </p:nvPr>
        </p:nvSpPr>
        <p:spPr>
          <a:xfrm>
            <a:off x="6972300" y="6492873"/>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397" name="Google Shape;397;p12"/>
          <p:cNvSpPr txBox="1"/>
          <p:nvPr/>
        </p:nvSpPr>
        <p:spPr>
          <a:xfrm>
            <a:off x="591843" y="813598"/>
            <a:ext cx="6380455"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Meiryo"/>
                <a:ea typeface="Meiryo"/>
                <a:cs typeface="Meiryo"/>
                <a:sym typeface="Meiryo"/>
              </a:rPr>
              <a:t>TRカードや各種アイテムを獲得することが出来る。</a:t>
            </a:r>
            <a:endParaRPr sz="1000">
              <a:solidFill>
                <a:schemeClr val="dk1"/>
              </a:solidFill>
              <a:latin typeface="Meiryo"/>
              <a:ea typeface="Meiryo"/>
              <a:cs typeface="Meiryo"/>
              <a:sym typeface="Meiryo"/>
            </a:endParaRPr>
          </a:p>
        </p:txBody>
      </p:sp>
      <p:sp>
        <p:nvSpPr>
          <p:cNvPr id="398" name="Google Shape;398;p12"/>
          <p:cNvSpPr txBox="1"/>
          <p:nvPr/>
        </p:nvSpPr>
        <p:spPr>
          <a:xfrm>
            <a:off x="415419" y="531458"/>
            <a:ext cx="187743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200">
                <a:solidFill>
                  <a:schemeClr val="dk1"/>
                </a:solidFill>
                <a:latin typeface="Century Gothic"/>
                <a:ea typeface="Century Gothic"/>
                <a:cs typeface="Century Gothic"/>
                <a:sym typeface="Century Gothic"/>
              </a:rPr>
              <a:t>●アイテム抽選について</a:t>
            </a:r>
            <a:endParaRPr/>
          </a:p>
        </p:txBody>
      </p:sp>
      <p:sp>
        <p:nvSpPr>
          <p:cNvPr id="399" name="Google Shape;399;p12"/>
          <p:cNvSpPr txBox="1"/>
          <p:nvPr/>
        </p:nvSpPr>
        <p:spPr>
          <a:xfrm>
            <a:off x="662356" y="1135291"/>
            <a:ext cx="227790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100">
                <a:solidFill>
                  <a:schemeClr val="dk1"/>
                </a:solidFill>
                <a:latin typeface="Century Gothic"/>
                <a:ea typeface="Century Gothic"/>
                <a:cs typeface="Century Gothic"/>
                <a:sym typeface="Century Gothic"/>
              </a:rPr>
              <a:t>・提供割合について</a:t>
            </a:r>
            <a:endParaRPr b="1" sz="1100">
              <a:solidFill>
                <a:schemeClr val="dk1"/>
              </a:solidFill>
              <a:latin typeface="Century Gothic"/>
              <a:ea typeface="Century Gothic"/>
              <a:cs typeface="Century Gothic"/>
              <a:sym typeface="Century Gothic"/>
            </a:endParaRPr>
          </a:p>
        </p:txBody>
      </p:sp>
      <p:sp>
        <p:nvSpPr>
          <p:cNvPr id="400" name="Google Shape;400;p12"/>
          <p:cNvSpPr txBox="1"/>
          <p:nvPr/>
        </p:nvSpPr>
        <p:spPr>
          <a:xfrm>
            <a:off x="797216" y="1399077"/>
            <a:ext cx="687543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各アイテムのアイコンとアイテム名を表示させる。</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並び順は【GP01】アイテム一覧_20191119.xlsx　にあるアイテムを上から順番並べる。カテゴリ順も合わせる。</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※TRカードはレア度が高い順、同レアリティはID順に並べる。</a:t>
            </a:r>
            <a:endParaRPr sz="4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000">
              <a:solidFill>
                <a:schemeClr val="dk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2"/>
          <p:cNvSpPr txBox="1"/>
          <p:nvPr/>
        </p:nvSpPr>
        <p:spPr>
          <a:xfrm>
            <a:off x="17674" y="108237"/>
            <a:ext cx="180049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400">
                <a:solidFill>
                  <a:schemeClr val="dk1"/>
                </a:solidFill>
                <a:latin typeface="Century Gothic"/>
                <a:ea typeface="Century Gothic"/>
                <a:cs typeface="Century Gothic"/>
                <a:sym typeface="Century Gothic"/>
              </a:rPr>
              <a:t>■一番風呂について</a:t>
            </a:r>
            <a:endParaRPr/>
          </a:p>
        </p:txBody>
      </p:sp>
      <p:sp>
        <p:nvSpPr>
          <p:cNvPr id="94" name="Google Shape;94;p2"/>
          <p:cNvSpPr txBox="1"/>
          <p:nvPr>
            <p:ph idx="11" type="ftr"/>
          </p:nvPr>
        </p:nvSpPr>
        <p:spPr>
          <a:xfrm>
            <a:off x="0" y="6492874"/>
            <a:ext cx="30861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ja-JP"/>
              <a:t>CONFIDENTIAL</a:t>
            </a:r>
            <a:endParaRPr/>
          </a:p>
        </p:txBody>
      </p:sp>
      <p:sp>
        <p:nvSpPr>
          <p:cNvPr id="95" name="Google Shape;95;p2"/>
          <p:cNvSpPr txBox="1"/>
          <p:nvPr>
            <p:ph idx="12" type="sldNum"/>
          </p:nvPr>
        </p:nvSpPr>
        <p:spPr>
          <a:xfrm>
            <a:off x="6972300" y="6492873"/>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96" name="Google Shape;96;p2"/>
          <p:cNvSpPr txBox="1"/>
          <p:nvPr/>
        </p:nvSpPr>
        <p:spPr>
          <a:xfrm>
            <a:off x="591844" y="812768"/>
            <a:ext cx="6380455"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一番風呂は主に2つの目的を有する。</a:t>
            </a:r>
            <a:endParaRPr sz="1000">
              <a:solidFill>
                <a:schemeClr val="dk1"/>
              </a:solidFill>
              <a:latin typeface="Century Gothic"/>
              <a:ea typeface="Century Gothic"/>
              <a:cs typeface="Century Gothic"/>
              <a:sym typeface="Century Gothic"/>
            </a:endParaRPr>
          </a:p>
        </p:txBody>
      </p:sp>
      <p:sp>
        <p:nvSpPr>
          <p:cNvPr id="97" name="Google Shape;97;p2"/>
          <p:cNvSpPr txBox="1"/>
          <p:nvPr/>
        </p:nvSpPr>
        <p:spPr>
          <a:xfrm>
            <a:off x="415419" y="530263"/>
            <a:ext cx="64633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200">
                <a:solidFill>
                  <a:schemeClr val="dk1"/>
                </a:solidFill>
                <a:latin typeface="Century Gothic"/>
                <a:ea typeface="Century Gothic"/>
                <a:cs typeface="Century Gothic"/>
                <a:sym typeface="Century Gothic"/>
              </a:rPr>
              <a:t>●目的</a:t>
            </a:r>
            <a:endParaRPr/>
          </a:p>
        </p:txBody>
      </p:sp>
      <p:sp>
        <p:nvSpPr>
          <p:cNvPr id="98" name="Google Shape;98;p2"/>
          <p:cNvSpPr txBox="1"/>
          <p:nvPr/>
        </p:nvSpPr>
        <p:spPr>
          <a:xfrm>
            <a:off x="591844" y="1209069"/>
            <a:ext cx="172926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100">
                <a:solidFill>
                  <a:schemeClr val="dk1"/>
                </a:solidFill>
                <a:latin typeface="Century Gothic"/>
                <a:ea typeface="Century Gothic"/>
                <a:cs typeface="Century Gothic"/>
                <a:sym typeface="Century Gothic"/>
              </a:rPr>
              <a:t>１.隊員との触れ合い</a:t>
            </a:r>
            <a:endParaRPr b="1" sz="1100">
              <a:solidFill>
                <a:schemeClr val="dk1"/>
              </a:solidFill>
              <a:latin typeface="Century Gothic"/>
              <a:ea typeface="Century Gothic"/>
              <a:cs typeface="Century Gothic"/>
              <a:sym typeface="Century Gothic"/>
            </a:endParaRPr>
          </a:p>
        </p:txBody>
      </p:sp>
      <p:sp>
        <p:nvSpPr>
          <p:cNvPr id="99" name="Google Shape;99;p2"/>
          <p:cNvSpPr txBox="1"/>
          <p:nvPr/>
        </p:nvSpPr>
        <p:spPr>
          <a:xfrm>
            <a:off x="726704" y="1478992"/>
            <a:ext cx="5684265"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MVPを獲得した隊員にプレゼントを与え、コミュニケーションを取らせる。</a:t>
            </a:r>
            <a:endParaRPr sz="1000">
              <a:solidFill>
                <a:schemeClr val="dk1"/>
              </a:solidFill>
              <a:latin typeface="Century Gothic"/>
              <a:ea typeface="Century Gothic"/>
              <a:cs typeface="Century Gothic"/>
              <a:sym typeface="Century Gothic"/>
            </a:endParaRPr>
          </a:p>
        </p:txBody>
      </p:sp>
      <p:sp>
        <p:nvSpPr>
          <p:cNvPr id="100" name="Google Shape;100;p2"/>
          <p:cNvSpPr txBox="1"/>
          <p:nvPr/>
        </p:nvSpPr>
        <p:spPr>
          <a:xfrm>
            <a:off x="591844" y="3229290"/>
            <a:ext cx="6380455"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100">
                <a:solidFill>
                  <a:schemeClr val="dk1"/>
                </a:solidFill>
                <a:latin typeface="Century Gothic"/>
                <a:ea typeface="Century Gothic"/>
                <a:cs typeface="Century Gothic"/>
                <a:sym typeface="Century Gothic"/>
              </a:rPr>
              <a:t>２.アイテムの入手</a:t>
            </a:r>
            <a:endParaRPr b="1" sz="1100">
              <a:solidFill>
                <a:schemeClr val="dk1"/>
              </a:solidFill>
              <a:latin typeface="Century Gothic"/>
              <a:ea typeface="Century Gothic"/>
              <a:cs typeface="Century Gothic"/>
              <a:sym typeface="Century Gothic"/>
            </a:endParaRPr>
          </a:p>
        </p:txBody>
      </p:sp>
      <p:sp>
        <p:nvSpPr>
          <p:cNvPr id="101" name="Google Shape;101;p2"/>
          <p:cNvSpPr txBox="1"/>
          <p:nvPr/>
        </p:nvSpPr>
        <p:spPr>
          <a:xfrm>
            <a:off x="726704" y="3490900"/>
            <a:ext cx="6380455"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隊員の一番風呂ポイントを最大まで上昇させることで、プレゼント報酬を与える。</a:t>
            </a:r>
            <a:endParaRPr sz="1000">
              <a:solidFill>
                <a:schemeClr val="dk1"/>
              </a:solidFill>
              <a:latin typeface="Century Gothic"/>
              <a:ea typeface="Century Gothic"/>
              <a:cs typeface="Century Gothic"/>
              <a:sym typeface="Century Gothic"/>
            </a:endParaRPr>
          </a:p>
        </p:txBody>
      </p:sp>
      <p:sp>
        <p:nvSpPr>
          <p:cNvPr id="102" name="Google Shape;102;p2"/>
          <p:cNvSpPr txBox="1"/>
          <p:nvPr/>
        </p:nvSpPr>
        <p:spPr>
          <a:xfrm>
            <a:off x="591844" y="6063738"/>
            <a:ext cx="6380455"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一番風呂で使用するお風呂は、ほかほかタイムで設定したお風呂を使用する。</a:t>
            </a:r>
            <a:endParaRPr sz="1000">
              <a:solidFill>
                <a:schemeClr val="dk1"/>
              </a:solidFill>
              <a:latin typeface="Century Gothic"/>
              <a:ea typeface="Century Gothic"/>
              <a:cs typeface="Century Gothic"/>
              <a:sym typeface="Century Gothic"/>
            </a:endParaRPr>
          </a:p>
        </p:txBody>
      </p:sp>
      <p:sp>
        <p:nvSpPr>
          <p:cNvPr id="103" name="Google Shape;103;p2"/>
          <p:cNvSpPr txBox="1"/>
          <p:nvPr/>
        </p:nvSpPr>
        <p:spPr>
          <a:xfrm>
            <a:off x="415419" y="5781233"/>
            <a:ext cx="141577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200">
                <a:solidFill>
                  <a:schemeClr val="dk1"/>
                </a:solidFill>
                <a:latin typeface="Century Gothic"/>
                <a:ea typeface="Century Gothic"/>
                <a:cs typeface="Century Gothic"/>
                <a:sym typeface="Century Gothic"/>
              </a:rPr>
              <a:t>●お風呂について</a:t>
            </a:r>
            <a:endParaRPr/>
          </a:p>
        </p:txBody>
      </p:sp>
      <p:sp>
        <p:nvSpPr>
          <p:cNvPr id="104" name="Google Shape;104;p2"/>
          <p:cNvSpPr txBox="1"/>
          <p:nvPr/>
        </p:nvSpPr>
        <p:spPr>
          <a:xfrm>
            <a:off x="726704" y="1741022"/>
            <a:ext cx="172926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100">
                <a:solidFill>
                  <a:schemeClr val="dk1"/>
                </a:solidFill>
                <a:latin typeface="Century Gothic"/>
                <a:ea typeface="Century Gothic"/>
                <a:cs typeface="Century Gothic"/>
                <a:sym typeface="Century Gothic"/>
              </a:rPr>
              <a:t>・MVPの抽選</a:t>
            </a:r>
            <a:endParaRPr b="1" sz="1100">
              <a:solidFill>
                <a:schemeClr val="dk1"/>
              </a:solidFill>
              <a:latin typeface="Century Gothic"/>
              <a:ea typeface="Century Gothic"/>
              <a:cs typeface="Century Gothic"/>
              <a:sym typeface="Century Gothic"/>
            </a:endParaRPr>
          </a:p>
        </p:txBody>
      </p:sp>
      <p:sp>
        <p:nvSpPr>
          <p:cNvPr id="105" name="Google Shape;105;p2"/>
          <p:cNvSpPr txBox="1"/>
          <p:nvPr/>
        </p:nvSpPr>
        <p:spPr>
          <a:xfrm>
            <a:off x="917920" y="1991129"/>
            <a:ext cx="5684265"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MVPについては以下の条件の両方を満たした隊員となる。</a:t>
            </a:r>
            <a:br>
              <a:rPr lang="ja-JP" sz="1000">
                <a:solidFill>
                  <a:schemeClr val="dk1"/>
                </a:solidFill>
                <a:latin typeface="Century Gothic"/>
                <a:ea typeface="Century Gothic"/>
                <a:cs typeface="Century Gothic"/>
                <a:sym typeface="Century Gothic"/>
              </a:rPr>
            </a:br>
            <a:r>
              <a:rPr lang="ja-JP" sz="1000">
                <a:solidFill>
                  <a:schemeClr val="dk1"/>
                </a:solidFill>
                <a:latin typeface="Century Gothic"/>
                <a:ea typeface="Century Gothic"/>
                <a:cs typeface="Century Gothic"/>
                <a:sym typeface="Century Gothic"/>
              </a:rPr>
              <a:t>両方を満たしていない場合、MVPは選出されず、一番風呂はスキップされる。</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　1．怪獣に最もダメージを与えた隊員。</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　2．怪獣HPの30%に達した隊員</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（数値は調整）</a:t>
            </a:r>
            <a:endParaRPr sz="1000">
              <a:solidFill>
                <a:schemeClr val="dk1"/>
              </a:solidFill>
              <a:latin typeface="Century Gothic"/>
              <a:ea typeface="Century Gothic"/>
              <a:cs typeface="Century Gothic"/>
              <a:sym typeface="Century Gothic"/>
            </a:endParaRPr>
          </a:p>
        </p:txBody>
      </p:sp>
      <p:sp>
        <p:nvSpPr>
          <p:cNvPr id="106" name="Google Shape;106;p2"/>
          <p:cNvSpPr txBox="1"/>
          <p:nvPr/>
        </p:nvSpPr>
        <p:spPr>
          <a:xfrm>
            <a:off x="591844" y="3833574"/>
            <a:ext cx="141577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200">
                <a:solidFill>
                  <a:schemeClr val="dk1"/>
                </a:solidFill>
                <a:latin typeface="Century Gothic"/>
                <a:ea typeface="Century Gothic"/>
                <a:cs typeface="Century Gothic"/>
                <a:sym typeface="Century Gothic"/>
              </a:rPr>
              <a:t>●一番風呂の開始</a:t>
            </a:r>
            <a:endParaRPr/>
          </a:p>
        </p:txBody>
      </p:sp>
      <p:sp>
        <p:nvSpPr>
          <p:cNvPr id="107" name="Google Shape;107;p2"/>
          <p:cNvSpPr txBox="1"/>
          <p:nvPr/>
        </p:nvSpPr>
        <p:spPr>
          <a:xfrm>
            <a:off x="726703" y="4103320"/>
            <a:ext cx="7571908"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上記の通り、一番風呂はMVPがいるかどうかで発生する。</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勝利演出の際の遷移が若干異なる。</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・MVPなし</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　　勝利演出のフェードアウト後、黒木の「みんな、お風呂沸いたわよ～」という掛け声とともに「リザルト」を開始する。</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・MVPあり</a:t>
            </a:r>
            <a:r>
              <a:rPr lang="ja-JP" sz="1000">
                <a:solidFill>
                  <a:srgbClr val="FF0000"/>
                </a:solidFill>
                <a:latin typeface="Century Gothic"/>
                <a:ea typeface="Century Gothic"/>
                <a:cs typeface="Century Gothic"/>
                <a:sym typeface="Century Gothic"/>
              </a:rPr>
              <a:t>(2020.1.20記載)</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　　勝利演出の際にMVPキャラが表示される。</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　　フェードアウト後、黒木の「××（MVPの呼び名）、お疲れ様！今日は大活躍だったじゃない。</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　　今いけば一番風呂よ」という掛け声とともに一番風呂を開始。</a:t>
            </a:r>
            <a:endParaRPr sz="1000">
              <a:solidFill>
                <a:schemeClr val="dk1"/>
              </a:solidFill>
              <a:latin typeface="Century Gothic"/>
              <a:ea typeface="Century Gothic"/>
              <a:cs typeface="Century Gothic"/>
              <a:sym typeface="Century Gothic"/>
            </a:endParaRPr>
          </a:p>
        </p:txBody>
      </p:sp>
      <p:sp>
        <p:nvSpPr>
          <p:cNvPr id="108" name="Google Shape;108;p2"/>
          <p:cNvSpPr/>
          <p:nvPr/>
        </p:nvSpPr>
        <p:spPr>
          <a:xfrm>
            <a:off x="6132302" y="3526879"/>
            <a:ext cx="2301168" cy="930838"/>
          </a:xfrm>
          <a:prstGeom prst="roundRect">
            <a:avLst>
              <a:gd fmla="val 16667" name="adj"/>
            </a:avLst>
          </a:prstGeom>
          <a:solidFill>
            <a:srgbClr val="FFF2CC"/>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メモ</a:t>
            </a:r>
            <a:r>
              <a:rPr lang="ja-JP" sz="1000">
                <a:solidFill>
                  <a:srgbClr val="FF0000"/>
                </a:solidFill>
                <a:latin typeface="Century Gothic"/>
                <a:ea typeface="Century Gothic"/>
                <a:cs typeface="Century Gothic"/>
                <a:sym typeface="Century Gothic"/>
              </a:rPr>
              <a:t>(2020.1.20記載)</a:t>
            </a:r>
            <a:endParaRPr/>
          </a:p>
          <a:p>
            <a:pPr indent="0" lvl="0" marL="0" marR="0" rtl="0" algn="l">
              <a:spcBef>
                <a:spcPts val="0"/>
              </a:spcBef>
              <a:spcAft>
                <a:spcPts val="0"/>
              </a:spcAft>
              <a:buNone/>
            </a:pPr>
            <a:r>
              <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MVPがいる場合の勝利演出はバトルの追加仕様で詳しく記載する。</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3"/>
          <p:cNvSpPr txBox="1"/>
          <p:nvPr/>
        </p:nvSpPr>
        <p:spPr>
          <a:xfrm>
            <a:off x="17674" y="108237"/>
            <a:ext cx="180049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400">
                <a:solidFill>
                  <a:schemeClr val="dk1"/>
                </a:solidFill>
                <a:latin typeface="Century Gothic"/>
                <a:ea typeface="Century Gothic"/>
                <a:cs typeface="Century Gothic"/>
                <a:sym typeface="Century Gothic"/>
              </a:rPr>
              <a:t>■一番風呂について</a:t>
            </a:r>
            <a:endParaRPr/>
          </a:p>
        </p:txBody>
      </p:sp>
      <p:sp>
        <p:nvSpPr>
          <p:cNvPr id="114" name="Google Shape;114;p3"/>
          <p:cNvSpPr txBox="1"/>
          <p:nvPr>
            <p:ph idx="11" type="ftr"/>
          </p:nvPr>
        </p:nvSpPr>
        <p:spPr>
          <a:xfrm>
            <a:off x="0" y="6492874"/>
            <a:ext cx="30861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ja-JP"/>
              <a:t>CONFIDENTIAL</a:t>
            </a:r>
            <a:endParaRPr/>
          </a:p>
        </p:txBody>
      </p:sp>
      <p:sp>
        <p:nvSpPr>
          <p:cNvPr id="115" name="Google Shape;115;p3"/>
          <p:cNvSpPr txBox="1"/>
          <p:nvPr>
            <p:ph idx="12" type="sldNum"/>
          </p:nvPr>
        </p:nvSpPr>
        <p:spPr>
          <a:xfrm>
            <a:off x="6972300" y="6492873"/>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116" name="Google Shape;116;p3"/>
          <p:cNvSpPr txBox="1"/>
          <p:nvPr/>
        </p:nvSpPr>
        <p:spPr>
          <a:xfrm>
            <a:off x="415419" y="530263"/>
            <a:ext cx="110799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200">
                <a:solidFill>
                  <a:schemeClr val="dk1"/>
                </a:solidFill>
                <a:latin typeface="Century Gothic"/>
                <a:ea typeface="Century Gothic"/>
                <a:cs typeface="Century Gothic"/>
                <a:sym typeface="Century Gothic"/>
              </a:rPr>
              <a:t>●画面遷移図</a:t>
            </a:r>
            <a:endParaRPr/>
          </a:p>
        </p:txBody>
      </p:sp>
      <p:sp>
        <p:nvSpPr>
          <p:cNvPr id="117" name="Google Shape;117;p3"/>
          <p:cNvSpPr/>
          <p:nvPr/>
        </p:nvSpPr>
        <p:spPr>
          <a:xfrm>
            <a:off x="192634" y="961363"/>
            <a:ext cx="798660" cy="141984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ja-JP" sz="1200">
                <a:solidFill>
                  <a:schemeClr val="lt1"/>
                </a:solidFill>
                <a:latin typeface="Century Gothic"/>
                <a:ea typeface="Century Gothic"/>
                <a:cs typeface="Century Gothic"/>
                <a:sym typeface="Century Gothic"/>
              </a:rPr>
              <a:t>勝利演出</a:t>
            </a:r>
            <a:endParaRPr sz="1200">
              <a:solidFill>
                <a:schemeClr val="lt1"/>
              </a:solidFill>
              <a:latin typeface="Century Gothic"/>
              <a:ea typeface="Century Gothic"/>
              <a:cs typeface="Century Gothic"/>
              <a:sym typeface="Century Gothic"/>
            </a:endParaRPr>
          </a:p>
          <a:p>
            <a:pPr indent="0" lvl="0" marL="0" marR="0" rtl="0" algn="ctr">
              <a:spcBef>
                <a:spcPts val="0"/>
              </a:spcBef>
              <a:spcAft>
                <a:spcPts val="0"/>
              </a:spcAft>
              <a:buNone/>
            </a:pPr>
            <a:r>
              <a:rPr lang="ja-JP" sz="1200">
                <a:solidFill>
                  <a:schemeClr val="lt1"/>
                </a:solidFill>
                <a:latin typeface="Century Gothic"/>
                <a:ea typeface="Century Gothic"/>
                <a:cs typeface="Century Gothic"/>
                <a:sym typeface="Century Gothic"/>
              </a:rPr>
              <a:t>(MVP用)</a:t>
            </a:r>
            <a:endParaRPr sz="1200">
              <a:solidFill>
                <a:schemeClr val="lt1"/>
              </a:solidFill>
              <a:latin typeface="Century Gothic"/>
              <a:ea typeface="Century Gothic"/>
              <a:cs typeface="Century Gothic"/>
              <a:sym typeface="Century Gothic"/>
            </a:endParaRPr>
          </a:p>
        </p:txBody>
      </p:sp>
      <p:cxnSp>
        <p:nvCxnSpPr>
          <p:cNvPr id="118" name="Google Shape;118;p3"/>
          <p:cNvCxnSpPr>
            <a:stCxn id="117" idx="3"/>
            <a:endCxn id="119" idx="1"/>
          </p:cNvCxnSpPr>
          <p:nvPr/>
        </p:nvCxnSpPr>
        <p:spPr>
          <a:xfrm>
            <a:off x="991294" y="1671283"/>
            <a:ext cx="881100" cy="0"/>
          </a:xfrm>
          <a:prstGeom prst="straightConnector1">
            <a:avLst/>
          </a:prstGeom>
          <a:noFill/>
          <a:ln cap="flat" cmpd="sng" w="9525">
            <a:solidFill>
              <a:schemeClr val="dk1"/>
            </a:solidFill>
            <a:prstDash val="solid"/>
            <a:miter lim="800000"/>
            <a:headEnd len="sm" w="sm" type="none"/>
            <a:tailEnd len="med" w="med" type="triangle"/>
          </a:ln>
        </p:spPr>
      </p:cxnSp>
      <p:pic>
        <p:nvPicPr>
          <p:cNvPr id="119" name="Google Shape;119;p3"/>
          <p:cNvPicPr preferRelativeResize="0"/>
          <p:nvPr/>
        </p:nvPicPr>
        <p:blipFill rotWithShape="1">
          <a:blip r:embed="rId3">
            <a:alphaModFix/>
          </a:blip>
          <a:srcRect b="0" l="0" r="0" t="0"/>
          <a:stretch/>
        </p:blipFill>
        <p:spPr>
          <a:xfrm>
            <a:off x="1872278" y="961365"/>
            <a:ext cx="799457" cy="1419836"/>
          </a:xfrm>
          <a:prstGeom prst="rect">
            <a:avLst/>
          </a:prstGeom>
          <a:noFill/>
          <a:ln>
            <a:noFill/>
          </a:ln>
        </p:spPr>
      </p:pic>
      <p:pic>
        <p:nvPicPr>
          <p:cNvPr id="120" name="Google Shape;120;p3"/>
          <p:cNvPicPr preferRelativeResize="0"/>
          <p:nvPr/>
        </p:nvPicPr>
        <p:blipFill rotWithShape="1">
          <a:blip r:embed="rId4">
            <a:alphaModFix/>
          </a:blip>
          <a:srcRect b="0" l="0" r="0" t="0"/>
          <a:stretch/>
        </p:blipFill>
        <p:spPr>
          <a:xfrm>
            <a:off x="3118318" y="961365"/>
            <a:ext cx="804004" cy="1419836"/>
          </a:xfrm>
          <a:prstGeom prst="rect">
            <a:avLst/>
          </a:prstGeom>
          <a:noFill/>
          <a:ln>
            <a:noFill/>
          </a:ln>
        </p:spPr>
      </p:pic>
      <p:pic>
        <p:nvPicPr>
          <p:cNvPr descr="テーブル, 座る, 食品, コンピュータ が含まれている画像&#10;&#10;自動的に生成された説明" id="121" name="Google Shape;121;p3"/>
          <p:cNvPicPr preferRelativeResize="0"/>
          <p:nvPr/>
        </p:nvPicPr>
        <p:blipFill rotWithShape="1">
          <a:blip r:embed="rId5">
            <a:alphaModFix/>
          </a:blip>
          <a:srcRect b="0" l="0" r="0" t="0"/>
          <a:stretch/>
        </p:blipFill>
        <p:spPr>
          <a:xfrm>
            <a:off x="4250422" y="958475"/>
            <a:ext cx="798660" cy="1425616"/>
          </a:xfrm>
          <a:prstGeom prst="rect">
            <a:avLst/>
          </a:prstGeom>
          <a:noFill/>
          <a:ln>
            <a:noFill/>
          </a:ln>
        </p:spPr>
      </p:pic>
      <p:pic>
        <p:nvPicPr>
          <p:cNvPr descr="テーブル, 座る, 食品, ケーキ が含まれている画像&#10;&#10;自動的に生成された説明" id="122" name="Google Shape;122;p3"/>
          <p:cNvPicPr preferRelativeResize="0"/>
          <p:nvPr/>
        </p:nvPicPr>
        <p:blipFill rotWithShape="1">
          <a:blip r:embed="rId6">
            <a:alphaModFix/>
          </a:blip>
          <a:srcRect b="0" l="0" r="0" t="0"/>
          <a:stretch/>
        </p:blipFill>
        <p:spPr>
          <a:xfrm>
            <a:off x="7672925" y="942317"/>
            <a:ext cx="805344" cy="1444227"/>
          </a:xfrm>
          <a:prstGeom prst="rect">
            <a:avLst/>
          </a:prstGeom>
          <a:noFill/>
          <a:ln>
            <a:noFill/>
          </a:ln>
        </p:spPr>
      </p:pic>
      <p:pic>
        <p:nvPicPr>
          <p:cNvPr descr="食品, シャツ が含まれている画像&#10;&#10;自動的に生成された説明" id="123" name="Google Shape;123;p3"/>
          <p:cNvPicPr preferRelativeResize="0"/>
          <p:nvPr/>
        </p:nvPicPr>
        <p:blipFill rotWithShape="1">
          <a:blip r:embed="rId7">
            <a:alphaModFix/>
          </a:blip>
          <a:srcRect b="0" l="0" r="0" t="0"/>
          <a:stretch/>
        </p:blipFill>
        <p:spPr>
          <a:xfrm>
            <a:off x="5287770" y="961366"/>
            <a:ext cx="851590" cy="1419835"/>
          </a:xfrm>
          <a:prstGeom prst="rect">
            <a:avLst/>
          </a:prstGeom>
          <a:noFill/>
          <a:ln>
            <a:noFill/>
          </a:ln>
        </p:spPr>
      </p:pic>
      <p:cxnSp>
        <p:nvCxnSpPr>
          <p:cNvPr id="124" name="Google Shape;124;p3"/>
          <p:cNvCxnSpPr>
            <a:stCxn id="119" idx="3"/>
            <a:endCxn id="120" idx="1"/>
          </p:cNvCxnSpPr>
          <p:nvPr/>
        </p:nvCxnSpPr>
        <p:spPr>
          <a:xfrm>
            <a:off x="2671735" y="1671283"/>
            <a:ext cx="446700" cy="0"/>
          </a:xfrm>
          <a:prstGeom prst="straightConnector1">
            <a:avLst/>
          </a:prstGeom>
          <a:noFill/>
          <a:ln cap="flat" cmpd="sng" w="9525">
            <a:solidFill>
              <a:schemeClr val="dk1"/>
            </a:solidFill>
            <a:prstDash val="solid"/>
            <a:miter lim="800000"/>
            <a:headEnd len="sm" w="sm" type="none"/>
            <a:tailEnd len="med" w="med" type="triangle"/>
          </a:ln>
        </p:spPr>
      </p:cxnSp>
      <p:cxnSp>
        <p:nvCxnSpPr>
          <p:cNvPr id="125" name="Google Shape;125;p3"/>
          <p:cNvCxnSpPr>
            <a:stCxn id="120" idx="3"/>
            <a:endCxn id="121" idx="1"/>
          </p:cNvCxnSpPr>
          <p:nvPr/>
        </p:nvCxnSpPr>
        <p:spPr>
          <a:xfrm>
            <a:off x="3922322" y="1671283"/>
            <a:ext cx="328200" cy="0"/>
          </a:xfrm>
          <a:prstGeom prst="straightConnector1">
            <a:avLst/>
          </a:prstGeom>
          <a:noFill/>
          <a:ln cap="flat" cmpd="sng" w="9525">
            <a:solidFill>
              <a:schemeClr val="dk1"/>
            </a:solidFill>
            <a:prstDash val="solid"/>
            <a:miter lim="800000"/>
            <a:headEnd len="sm" w="sm" type="none"/>
            <a:tailEnd len="med" w="med" type="triangle"/>
          </a:ln>
        </p:spPr>
      </p:cxnSp>
      <p:cxnSp>
        <p:nvCxnSpPr>
          <p:cNvPr id="126" name="Google Shape;126;p3"/>
          <p:cNvCxnSpPr>
            <a:stCxn id="121" idx="3"/>
            <a:endCxn id="123" idx="1"/>
          </p:cNvCxnSpPr>
          <p:nvPr/>
        </p:nvCxnSpPr>
        <p:spPr>
          <a:xfrm>
            <a:off x="5049082" y="1671283"/>
            <a:ext cx="238800" cy="0"/>
          </a:xfrm>
          <a:prstGeom prst="straightConnector1">
            <a:avLst/>
          </a:prstGeom>
          <a:noFill/>
          <a:ln cap="flat" cmpd="sng" w="9525">
            <a:solidFill>
              <a:schemeClr val="dk1"/>
            </a:solidFill>
            <a:prstDash val="solid"/>
            <a:miter lim="800000"/>
            <a:headEnd len="sm" w="sm" type="none"/>
            <a:tailEnd len="med" w="med" type="triangle"/>
          </a:ln>
        </p:spPr>
      </p:cxnSp>
      <p:cxnSp>
        <p:nvCxnSpPr>
          <p:cNvPr id="127" name="Google Shape;127;p3"/>
          <p:cNvCxnSpPr>
            <a:stCxn id="123" idx="3"/>
          </p:cNvCxnSpPr>
          <p:nvPr/>
        </p:nvCxnSpPr>
        <p:spPr>
          <a:xfrm>
            <a:off x="6139360" y="1671284"/>
            <a:ext cx="441900" cy="0"/>
          </a:xfrm>
          <a:prstGeom prst="straightConnector1">
            <a:avLst/>
          </a:prstGeom>
          <a:noFill/>
          <a:ln cap="flat" cmpd="sng" w="9525">
            <a:solidFill>
              <a:schemeClr val="dk1"/>
            </a:solidFill>
            <a:prstDash val="solid"/>
            <a:miter lim="800000"/>
            <a:headEnd len="sm" w="sm" type="none"/>
            <a:tailEnd len="med" w="med" type="triangle"/>
          </a:ln>
        </p:spPr>
      </p:cxnSp>
      <p:sp>
        <p:nvSpPr>
          <p:cNvPr id="128" name="Google Shape;128;p3"/>
          <p:cNvSpPr txBox="1"/>
          <p:nvPr/>
        </p:nvSpPr>
        <p:spPr>
          <a:xfrm>
            <a:off x="921464" y="1455839"/>
            <a:ext cx="325793"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800">
                <a:solidFill>
                  <a:schemeClr val="dk1"/>
                </a:solidFill>
                <a:latin typeface="Century Gothic"/>
                <a:ea typeface="Century Gothic"/>
                <a:cs typeface="Century Gothic"/>
                <a:sym typeface="Century Gothic"/>
              </a:rPr>
              <a:t>FO</a:t>
            </a:r>
            <a:endParaRPr sz="900">
              <a:solidFill>
                <a:schemeClr val="dk1"/>
              </a:solidFill>
              <a:latin typeface="Century Gothic"/>
              <a:ea typeface="Century Gothic"/>
              <a:cs typeface="Century Gothic"/>
              <a:sym typeface="Century Gothic"/>
            </a:endParaRPr>
          </a:p>
        </p:txBody>
      </p:sp>
      <p:sp>
        <p:nvSpPr>
          <p:cNvPr id="129" name="Google Shape;129;p3"/>
          <p:cNvSpPr txBox="1"/>
          <p:nvPr/>
        </p:nvSpPr>
        <p:spPr>
          <a:xfrm>
            <a:off x="1641620" y="1455839"/>
            <a:ext cx="325793"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800">
                <a:solidFill>
                  <a:schemeClr val="dk1"/>
                </a:solidFill>
                <a:latin typeface="Century Gothic"/>
                <a:ea typeface="Century Gothic"/>
                <a:cs typeface="Century Gothic"/>
                <a:sym typeface="Century Gothic"/>
              </a:rPr>
              <a:t>FI</a:t>
            </a:r>
            <a:endParaRPr sz="900">
              <a:solidFill>
                <a:schemeClr val="dk1"/>
              </a:solidFill>
              <a:latin typeface="Century Gothic"/>
              <a:ea typeface="Century Gothic"/>
              <a:cs typeface="Century Gothic"/>
              <a:sym typeface="Century Gothic"/>
            </a:endParaRPr>
          </a:p>
        </p:txBody>
      </p:sp>
      <p:sp>
        <p:nvSpPr>
          <p:cNvPr id="130" name="Google Shape;130;p3"/>
          <p:cNvSpPr txBox="1"/>
          <p:nvPr/>
        </p:nvSpPr>
        <p:spPr>
          <a:xfrm>
            <a:off x="3858056" y="1455839"/>
            <a:ext cx="325793"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800">
                <a:solidFill>
                  <a:schemeClr val="dk1"/>
                </a:solidFill>
                <a:latin typeface="Century Gothic"/>
                <a:ea typeface="Century Gothic"/>
                <a:cs typeface="Century Gothic"/>
                <a:sym typeface="Century Gothic"/>
              </a:rPr>
              <a:t>FO</a:t>
            </a:r>
            <a:endParaRPr sz="900">
              <a:solidFill>
                <a:schemeClr val="dk1"/>
              </a:solidFill>
              <a:latin typeface="Century Gothic"/>
              <a:ea typeface="Century Gothic"/>
              <a:cs typeface="Century Gothic"/>
              <a:sym typeface="Century Gothic"/>
            </a:endParaRPr>
          </a:p>
        </p:txBody>
      </p:sp>
      <p:sp>
        <p:nvSpPr>
          <p:cNvPr id="131" name="Google Shape;131;p3"/>
          <p:cNvSpPr txBox="1"/>
          <p:nvPr/>
        </p:nvSpPr>
        <p:spPr>
          <a:xfrm>
            <a:off x="4018967" y="1455839"/>
            <a:ext cx="325793"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800">
                <a:solidFill>
                  <a:schemeClr val="dk1"/>
                </a:solidFill>
                <a:latin typeface="Century Gothic"/>
                <a:ea typeface="Century Gothic"/>
                <a:cs typeface="Century Gothic"/>
                <a:sym typeface="Century Gothic"/>
              </a:rPr>
              <a:t>FI</a:t>
            </a:r>
            <a:endParaRPr sz="900">
              <a:solidFill>
                <a:schemeClr val="dk1"/>
              </a:solidFill>
              <a:latin typeface="Century Gothic"/>
              <a:ea typeface="Century Gothic"/>
              <a:cs typeface="Century Gothic"/>
              <a:sym typeface="Century Gothic"/>
            </a:endParaRPr>
          </a:p>
        </p:txBody>
      </p:sp>
      <p:sp>
        <p:nvSpPr>
          <p:cNvPr id="132" name="Google Shape;132;p3"/>
          <p:cNvSpPr txBox="1"/>
          <p:nvPr/>
        </p:nvSpPr>
        <p:spPr>
          <a:xfrm>
            <a:off x="6075094" y="1455839"/>
            <a:ext cx="325793"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800">
                <a:solidFill>
                  <a:schemeClr val="dk1"/>
                </a:solidFill>
                <a:latin typeface="Century Gothic"/>
                <a:ea typeface="Century Gothic"/>
                <a:cs typeface="Century Gothic"/>
                <a:sym typeface="Century Gothic"/>
              </a:rPr>
              <a:t>FO</a:t>
            </a:r>
            <a:endParaRPr sz="900">
              <a:solidFill>
                <a:schemeClr val="dk1"/>
              </a:solidFill>
              <a:latin typeface="Century Gothic"/>
              <a:ea typeface="Century Gothic"/>
              <a:cs typeface="Century Gothic"/>
              <a:sym typeface="Century Gothic"/>
            </a:endParaRPr>
          </a:p>
        </p:txBody>
      </p:sp>
      <p:sp>
        <p:nvSpPr>
          <p:cNvPr id="133" name="Google Shape;133;p3"/>
          <p:cNvSpPr txBox="1"/>
          <p:nvPr/>
        </p:nvSpPr>
        <p:spPr>
          <a:xfrm>
            <a:off x="6223723" y="1455839"/>
            <a:ext cx="325793"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800">
                <a:solidFill>
                  <a:schemeClr val="dk1"/>
                </a:solidFill>
                <a:latin typeface="Century Gothic"/>
                <a:ea typeface="Century Gothic"/>
                <a:cs typeface="Century Gothic"/>
                <a:sym typeface="Century Gothic"/>
              </a:rPr>
              <a:t>FI</a:t>
            </a:r>
            <a:endParaRPr sz="900">
              <a:solidFill>
                <a:schemeClr val="dk1"/>
              </a:solidFill>
              <a:latin typeface="Century Gothic"/>
              <a:ea typeface="Century Gothic"/>
              <a:cs typeface="Century Gothic"/>
              <a:sym typeface="Century Gothic"/>
            </a:endParaRPr>
          </a:p>
        </p:txBody>
      </p:sp>
      <p:sp>
        <p:nvSpPr>
          <p:cNvPr id="134" name="Google Shape;134;p3"/>
          <p:cNvSpPr txBox="1"/>
          <p:nvPr/>
        </p:nvSpPr>
        <p:spPr>
          <a:xfrm>
            <a:off x="7165192" y="1455839"/>
            <a:ext cx="325793"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800">
                <a:solidFill>
                  <a:schemeClr val="dk1"/>
                </a:solidFill>
                <a:latin typeface="Century Gothic"/>
                <a:ea typeface="Century Gothic"/>
                <a:cs typeface="Century Gothic"/>
                <a:sym typeface="Century Gothic"/>
              </a:rPr>
              <a:t>FO</a:t>
            </a:r>
            <a:endParaRPr sz="900">
              <a:solidFill>
                <a:schemeClr val="dk1"/>
              </a:solidFill>
              <a:latin typeface="Century Gothic"/>
              <a:ea typeface="Century Gothic"/>
              <a:cs typeface="Century Gothic"/>
              <a:sym typeface="Century Gothic"/>
            </a:endParaRPr>
          </a:p>
        </p:txBody>
      </p:sp>
      <p:sp>
        <p:nvSpPr>
          <p:cNvPr id="135" name="Google Shape;135;p3"/>
          <p:cNvSpPr txBox="1"/>
          <p:nvPr/>
        </p:nvSpPr>
        <p:spPr>
          <a:xfrm>
            <a:off x="7440038" y="1455839"/>
            <a:ext cx="325793"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800">
                <a:solidFill>
                  <a:schemeClr val="dk1"/>
                </a:solidFill>
                <a:latin typeface="Century Gothic"/>
                <a:ea typeface="Century Gothic"/>
                <a:cs typeface="Century Gothic"/>
                <a:sym typeface="Century Gothic"/>
              </a:rPr>
              <a:t>FI</a:t>
            </a:r>
            <a:endParaRPr sz="900">
              <a:solidFill>
                <a:schemeClr val="dk1"/>
              </a:solidFill>
              <a:latin typeface="Century Gothic"/>
              <a:ea typeface="Century Gothic"/>
              <a:cs typeface="Century Gothic"/>
              <a:sym typeface="Century Gothic"/>
            </a:endParaRPr>
          </a:p>
        </p:txBody>
      </p:sp>
      <p:pic>
        <p:nvPicPr>
          <p:cNvPr descr="おもちゃ が含まれている画像&#10;&#10;自動的に生成された説明" id="136" name="Google Shape;136;p3"/>
          <p:cNvPicPr preferRelativeResize="0"/>
          <p:nvPr/>
        </p:nvPicPr>
        <p:blipFill rotWithShape="1">
          <a:blip r:embed="rId8">
            <a:alphaModFix/>
          </a:blip>
          <a:srcRect b="0" l="0" r="0" t="0"/>
          <a:stretch/>
        </p:blipFill>
        <p:spPr>
          <a:xfrm>
            <a:off x="6451091" y="953375"/>
            <a:ext cx="798661" cy="1435815"/>
          </a:xfrm>
          <a:prstGeom prst="rect">
            <a:avLst/>
          </a:prstGeom>
          <a:noFill/>
          <a:ln>
            <a:noFill/>
          </a:ln>
        </p:spPr>
      </p:pic>
      <p:pic>
        <p:nvPicPr>
          <p:cNvPr id="137" name="Google Shape;137;p3"/>
          <p:cNvPicPr preferRelativeResize="0"/>
          <p:nvPr/>
        </p:nvPicPr>
        <p:blipFill rotWithShape="1">
          <a:blip r:embed="rId9">
            <a:alphaModFix/>
          </a:blip>
          <a:srcRect b="0" l="0" r="0" t="0"/>
          <a:stretch/>
        </p:blipFill>
        <p:spPr>
          <a:xfrm>
            <a:off x="7630660" y="3056225"/>
            <a:ext cx="851051" cy="1526196"/>
          </a:xfrm>
          <a:prstGeom prst="rect">
            <a:avLst/>
          </a:prstGeom>
          <a:noFill/>
          <a:ln>
            <a:noFill/>
          </a:ln>
        </p:spPr>
      </p:pic>
      <p:cxnSp>
        <p:nvCxnSpPr>
          <p:cNvPr id="138" name="Google Shape;138;p3"/>
          <p:cNvCxnSpPr>
            <a:stCxn id="119" idx="0"/>
            <a:endCxn id="122" idx="0"/>
          </p:cNvCxnSpPr>
          <p:nvPr/>
        </p:nvCxnSpPr>
        <p:spPr>
          <a:xfrm rot="-5400000">
            <a:off x="5164306" y="-1949835"/>
            <a:ext cx="18900" cy="5803500"/>
          </a:xfrm>
          <a:prstGeom prst="bentConnector3">
            <a:avLst>
              <a:gd fmla="val 1310307" name="adj1"/>
            </a:avLst>
          </a:prstGeom>
          <a:noFill/>
          <a:ln cap="flat" cmpd="sng" w="9525">
            <a:solidFill>
              <a:schemeClr val="dk1"/>
            </a:solidFill>
            <a:prstDash val="solid"/>
            <a:miter lim="800000"/>
            <a:headEnd len="sm" w="sm" type="none"/>
            <a:tailEnd len="med" w="med" type="triangle"/>
          </a:ln>
        </p:spPr>
      </p:cxnSp>
      <p:sp>
        <p:nvSpPr>
          <p:cNvPr id="139" name="Google Shape;139;p3"/>
          <p:cNvSpPr txBox="1"/>
          <p:nvPr/>
        </p:nvSpPr>
        <p:spPr>
          <a:xfrm>
            <a:off x="2295064" y="763219"/>
            <a:ext cx="325793"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800">
                <a:solidFill>
                  <a:schemeClr val="dk1"/>
                </a:solidFill>
                <a:latin typeface="Century Gothic"/>
                <a:ea typeface="Century Gothic"/>
                <a:cs typeface="Century Gothic"/>
                <a:sym typeface="Century Gothic"/>
              </a:rPr>
              <a:t>FO</a:t>
            </a:r>
            <a:endParaRPr sz="900">
              <a:solidFill>
                <a:schemeClr val="dk1"/>
              </a:solidFill>
              <a:latin typeface="Century Gothic"/>
              <a:ea typeface="Century Gothic"/>
              <a:cs typeface="Century Gothic"/>
              <a:sym typeface="Century Gothic"/>
            </a:endParaRPr>
          </a:p>
        </p:txBody>
      </p:sp>
      <p:sp>
        <p:nvSpPr>
          <p:cNvPr id="140" name="Google Shape;140;p3"/>
          <p:cNvSpPr txBox="1"/>
          <p:nvPr/>
        </p:nvSpPr>
        <p:spPr>
          <a:xfrm>
            <a:off x="8082398" y="763219"/>
            <a:ext cx="325793"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800">
                <a:solidFill>
                  <a:schemeClr val="dk1"/>
                </a:solidFill>
                <a:latin typeface="Century Gothic"/>
                <a:ea typeface="Century Gothic"/>
                <a:cs typeface="Century Gothic"/>
                <a:sym typeface="Century Gothic"/>
              </a:rPr>
              <a:t>FI</a:t>
            </a:r>
            <a:endParaRPr sz="900">
              <a:solidFill>
                <a:schemeClr val="dk1"/>
              </a:solidFill>
              <a:latin typeface="Century Gothic"/>
              <a:ea typeface="Century Gothic"/>
              <a:cs typeface="Century Gothic"/>
              <a:sym typeface="Century Gothic"/>
            </a:endParaRPr>
          </a:p>
        </p:txBody>
      </p:sp>
      <p:sp>
        <p:nvSpPr>
          <p:cNvPr id="141" name="Google Shape;141;p3"/>
          <p:cNvSpPr txBox="1"/>
          <p:nvPr/>
        </p:nvSpPr>
        <p:spPr>
          <a:xfrm>
            <a:off x="2536385" y="512542"/>
            <a:ext cx="1247688"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900">
                <a:solidFill>
                  <a:schemeClr val="dk1"/>
                </a:solidFill>
                <a:latin typeface="Century Gothic"/>
                <a:ea typeface="Century Gothic"/>
                <a:cs typeface="Century Gothic"/>
                <a:sym typeface="Century Gothic"/>
              </a:rPr>
              <a:t>プレゼント無し</a:t>
            </a:r>
            <a:endParaRPr/>
          </a:p>
        </p:txBody>
      </p:sp>
      <p:cxnSp>
        <p:nvCxnSpPr>
          <p:cNvPr id="142" name="Google Shape;142;p3"/>
          <p:cNvCxnSpPr>
            <a:endCxn id="137" idx="1"/>
          </p:cNvCxnSpPr>
          <p:nvPr/>
        </p:nvCxnSpPr>
        <p:spPr>
          <a:xfrm>
            <a:off x="7218760" y="3819323"/>
            <a:ext cx="411900" cy="0"/>
          </a:xfrm>
          <a:prstGeom prst="straightConnector1">
            <a:avLst/>
          </a:prstGeom>
          <a:noFill/>
          <a:ln cap="flat" cmpd="sng" w="9525">
            <a:solidFill>
              <a:schemeClr val="dk1"/>
            </a:solidFill>
            <a:prstDash val="solid"/>
            <a:miter lim="800000"/>
            <a:headEnd len="sm" w="sm" type="none"/>
            <a:tailEnd len="med" w="med" type="triangle"/>
          </a:ln>
        </p:spPr>
      </p:cxnSp>
      <p:cxnSp>
        <p:nvCxnSpPr>
          <p:cNvPr id="143" name="Google Shape;143;p3"/>
          <p:cNvCxnSpPr/>
          <p:nvPr/>
        </p:nvCxnSpPr>
        <p:spPr>
          <a:xfrm>
            <a:off x="5985854" y="3819323"/>
            <a:ext cx="381334" cy="0"/>
          </a:xfrm>
          <a:prstGeom prst="straightConnector1">
            <a:avLst/>
          </a:prstGeom>
          <a:noFill/>
          <a:ln cap="flat" cmpd="sng" w="9525">
            <a:solidFill>
              <a:schemeClr val="dk1"/>
            </a:solidFill>
            <a:prstDash val="solid"/>
            <a:miter lim="800000"/>
            <a:headEnd len="sm" w="sm" type="none"/>
            <a:tailEnd len="med" w="med" type="triangle"/>
          </a:ln>
        </p:spPr>
      </p:cxnSp>
      <p:sp>
        <p:nvSpPr>
          <p:cNvPr id="144" name="Google Shape;144;p3"/>
          <p:cNvSpPr txBox="1"/>
          <p:nvPr/>
        </p:nvSpPr>
        <p:spPr>
          <a:xfrm>
            <a:off x="1716950" y="2389911"/>
            <a:ext cx="1098378" cy="2000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700">
                <a:solidFill>
                  <a:schemeClr val="dk1"/>
                </a:solidFill>
                <a:latin typeface="Century Gothic"/>
                <a:ea typeface="Century Gothic"/>
                <a:cs typeface="Century Gothic"/>
                <a:sym typeface="Century Gothic"/>
              </a:rPr>
              <a:t>fb100.プレゼント画面</a:t>
            </a:r>
            <a:endParaRPr/>
          </a:p>
        </p:txBody>
      </p:sp>
      <p:sp>
        <p:nvSpPr>
          <p:cNvPr id="145" name="Google Shape;145;p3"/>
          <p:cNvSpPr txBox="1"/>
          <p:nvPr/>
        </p:nvSpPr>
        <p:spPr>
          <a:xfrm>
            <a:off x="4194442" y="2400495"/>
            <a:ext cx="1008609" cy="2000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700">
                <a:solidFill>
                  <a:schemeClr val="dk1"/>
                </a:solidFill>
                <a:latin typeface="Century Gothic"/>
                <a:ea typeface="Century Gothic"/>
                <a:cs typeface="Century Gothic"/>
                <a:sym typeface="Century Gothic"/>
              </a:rPr>
              <a:t>fb110.脱衣所画面①</a:t>
            </a:r>
            <a:endParaRPr/>
          </a:p>
        </p:txBody>
      </p:sp>
      <p:sp>
        <p:nvSpPr>
          <p:cNvPr id="146" name="Google Shape;146;p3"/>
          <p:cNvSpPr txBox="1"/>
          <p:nvPr/>
        </p:nvSpPr>
        <p:spPr>
          <a:xfrm>
            <a:off x="5196976" y="2389911"/>
            <a:ext cx="1008609" cy="2000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700">
                <a:solidFill>
                  <a:schemeClr val="dk1"/>
                </a:solidFill>
                <a:latin typeface="Century Gothic"/>
                <a:ea typeface="Century Gothic"/>
                <a:cs typeface="Century Gothic"/>
                <a:sym typeface="Century Gothic"/>
              </a:rPr>
              <a:t>fb110.脱衣所画面②</a:t>
            </a:r>
            <a:endParaRPr/>
          </a:p>
        </p:txBody>
      </p:sp>
      <p:sp>
        <p:nvSpPr>
          <p:cNvPr id="147" name="Google Shape;147;p3"/>
          <p:cNvSpPr txBox="1"/>
          <p:nvPr/>
        </p:nvSpPr>
        <p:spPr>
          <a:xfrm>
            <a:off x="6157641" y="2434169"/>
            <a:ext cx="1419931" cy="2000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700">
                <a:solidFill>
                  <a:schemeClr val="dk1"/>
                </a:solidFill>
                <a:latin typeface="Century Gothic"/>
                <a:ea typeface="Century Gothic"/>
                <a:cs typeface="Century Gothic"/>
                <a:sym typeface="Century Gothic"/>
              </a:rPr>
              <a:t>fb110.脱衣所画面③</a:t>
            </a:r>
            <a:endParaRPr/>
          </a:p>
        </p:txBody>
      </p:sp>
      <p:sp>
        <p:nvSpPr>
          <p:cNvPr id="148" name="Google Shape;148;p3"/>
          <p:cNvSpPr txBox="1"/>
          <p:nvPr/>
        </p:nvSpPr>
        <p:spPr>
          <a:xfrm>
            <a:off x="5123451" y="4624358"/>
            <a:ext cx="886781"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700">
                <a:solidFill>
                  <a:schemeClr val="dk1"/>
                </a:solidFill>
                <a:latin typeface="Century Gothic"/>
                <a:ea typeface="Century Gothic"/>
                <a:cs typeface="Century Gothic"/>
                <a:sym typeface="Century Gothic"/>
              </a:rPr>
              <a:t>fb140抽選画面①</a:t>
            </a:r>
            <a:endParaRPr/>
          </a:p>
        </p:txBody>
      </p:sp>
      <p:sp>
        <p:nvSpPr>
          <p:cNvPr id="149" name="Google Shape;149;p3"/>
          <p:cNvSpPr txBox="1"/>
          <p:nvPr/>
        </p:nvSpPr>
        <p:spPr>
          <a:xfrm>
            <a:off x="6351934" y="4612303"/>
            <a:ext cx="883575"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700">
                <a:solidFill>
                  <a:schemeClr val="dk1"/>
                </a:solidFill>
                <a:latin typeface="Century Gothic"/>
                <a:ea typeface="Century Gothic"/>
                <a:cs typeface="Century Gothic"/>
                <a:sym typeface="Century Gothic"/>
              </a:rPr>
              <a:t>fb140b.抽選演出</a:t>
            </a:r>
            <a:endParaRPr/>
          </a:p>
        </p:txBody>
      </p:sp>
      <p:sp>
        <p:nvSpPr>
          <p:cNvPr id="150" name="Google Shape;150;p3"/>
          <p:cNvSpPr txBox="1"/>
          <p:nvPr/>
        </p:nvSpPr>
        <p:spPr>
          <a:xfrm>
            <a:off x="2917241" y="2400495"/>
            <a:ext cx="1149674" cy="2000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700">
                <a:solidFill>
                  <a:schemeClr val="dk1"/>
                </a:solidFill>
                <a:latin typeface="Century Gothic"/>
                <a:ea typeface="Century Gothic"/>
                <a:cs typeface="Century Gothic"/>
                <a:sym typeface="Century Gothic"/>
              </a:rPr>
              <a:t>fb100a.確認ダイアログ</a:t>
            </a:r>
            <a:endParaRPr/>
          </a:p>
        </p:txBody>
      </p:sp>
      <p:sp>
        <p:nvSpPr>
          <p:cNvPr id="151" name="Google Shape;151;p3"/>
          <p:cNvSpPr txBox="1"/>
          <p:nvPr/>
        </p:nvSpPr>
        <p:spPr>
          <a:xfrm>
            <a:off x="7474134" y="4612497"/>
            <a:ext cx="1164101"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700">
                <a:solidFill>
                  <a:schemeClr val="dk1"/>
                </a:solidFill>
                <a:latin typeface="Century Gothic"/>
                <a:ea typeface="Century Gothic"/>
                <a:cs typeface="Century Gothic"/>
                <a:sym typeface="Century Gothic"/>
              </a:rPr>
              <a:t>Fb140c.確認ダイアログ</a:t>
            </a:r>
            <a:endParaRPr/>
          </a:p>
        </p:txBody>
      </p:sp>
      <p:pic>
        <p:nvPicPr>
          <p:cNvPr id="152" name="Google Shape;152;p3"/>
          <p:cNvPicPr preferRelativeResize="0"/>
          <p:nvPr/>
        </p:nvPicPr>
        <p:blipFill rotWithShape="1">
          <a:blip r:embed="rId10">
            <a:alphaModFix/>
          </a:blip>
          <a:srcRect b="0" l="0" r="0" t="0"/>
          <a:stretch/>
        </p:blipFill>
        <p:spPr>
          <a:xfrm>
            <a:off x="1826701" y="2782726"/>
            <a:ext cx="873216" cy="1568270"/>
          </a:xfrm>
          <a:prstGeom prst="rect">
            <a:avLst/>
          </a:prstGeom>
          <a:noFill/>
          <a:ln>
            <a:noFill/>
          </a:ln>
        </p:spPr>
      </p:pic>
      <p:cxnSp>
        <p:nvCxnSpPr>
          <p:cNvPr id="153" name="Google Shape;153;p3"/>
          <p:cNvCxnSpPr>
            <a:endCxn id="152" idx="0"/>
          </p:cNvCxnSpPr>
          <p:nvPr/>
        </p:nvCxnSpPr>
        <p:spPr>
          <a:xfrm>
            <a:off x="2263309" y="2368426"/>
            <a:ext cx="0" cy="414300"/>
          </a:xfrm>
          <a:prstGeom prst="straightConnector1">
            <a:avLst/>
          </a:prstGeom>
          <a:noFill/>
          <a:ln cap="flat" cmpd="sng" w="9525">
            <a:solidFill>
              <a:schemeClr val="dk1"/>
            </a:solidFill>
            <a:prstDash val="solid"/>
            <a:miter lim="800000"/>
            <a:headEnd len="sm" w="sm" type="none"/>
            <a:tailEnd len="med" w="med" type="triangle"/>
          </a:ln>
        </p:spPr>
      </p:cxnSp>
      <p:sp>
        <p:nvSpPr>
          <p:cNvPr id="154" name="Google Shape;154;p3"/>
          <p:cNvSpPr txBox="1"/>
          <p:nvPr/>
        </p:nvSpPr>
        <p:spPr>
          <a:xfrm>
            <a:off x="1641405" y="4350996"/>
            <a:ext cx="1350050"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700">
                <a:solidFill>
                  <a:schemeClr val="dk1"/>
                </a:solidFill>
                <a:latin typeface="Century Gothic"/>
                <a:ea typeface="Century Gothic"/>
                <a:cs typeface="Century Gothic"/>
                <a:sym typeface="Century Gothic"/>
              </a:rPr>
              <a:t>Fb140a.提供割合ダイアログ</a:t>
            </a:r>
            <a:endParaRPr/>
          </a:p>
        </p:txBody>
      </p:sp>
      <p:cxnSp>
        <p:nvCxnSpPr>
          <p:cNvPr id="155" name="Google Shape;155;p3"/>
          <p:cNvCxnSpPr>
            <a:stCxn id="136" idx="2"/>
          </p:cNvCxnSpPr>
          <p:nvPr/>
        </p:nvCxnSpPr>
        <p:spPr>
          <a:xfrm rot="5400000">
            <a:off x="4678272" y="1647140"/>
            <a:ext cx="1430100" cy="2914200"/>
          </a:xfrm>
          <a:prstGeom prst="bentConnector4">
            <a:avLst>
              <a:gd fmla="val 23914" name="adj1"/>
              <a:gd fmla="val 107849" name="adj2"/>
            </a:avLst>
          </a:prstGeom>
          <a:noFill/>
          <a:ln cap="flat" cmpd="sng" w="9525">
            <a:solidFill>
              <a:schemeClr val="dk1"/>
            </a:solidFill>
            <a:prstDash val="solid"/>
            <a:miter lim="800000"/>
            <a:headEnd len="sm" w="sm" type="none"/>
            <a:tailEnd len="med" w="med" type="triangle"/>
          </a:ln>
        </p:spPr>
      </p:cxnSp>
      <p:sp>
        <p:nvSpPr>
          <p:cNvPr id="156" name="Google Shape;156;p3"/>
          <p:cNvSpPr txBox="1"/>
          <p:nvPr/>
        </p:nvSpPr>
        <p:spPr>
          <a:xfrm>
            <a:off x="6158697" y="2746816"/>
            <a:ext cx="859541"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900">
                <a:solidFill>
                  <a:schemeClr val="dk1"/>
                </a:solidFill>
                <a:latin typeface="Century Gothic"/>
                <a:ea typeface="Century Gothic"/>
                <a:cs typeface="Century Gothic"/>
                <a:sym typeface="Century Gothic"/>
              </a:rPr>
              <a:t>好感度最大</a:t>
            </a:r>
            <a:endParaRPr/>
          </a:p>
        </p:txBody>
      </p:sp>
      <p:cxnSp>
        <p:nvCxnSpPr>
          <p:cNvPr id="157" name="Google Shape;157;p3"/>
          <p:cNvCxnSpPr>
            <a:stCxn id="136" idx="3"/>
            <a:endCxn id="122" idx="1"/>
          </p:cNvCxnSpPr>
          <p:nvPr/>
        </p:nvCxnSpPr>
        <p:spPr>
          <a:xfrm flipH="1" rot="10800000">
            <a:off x="7249752" y="1664382"/>
            <a:ext cx="423300" cy="6900"/>
          </a:xfrm>
          <a:prstGeom prst="straightConnector1">
            <a:avLst/>
          </a:prstGeom>
          <a:noFill/>
          <a:ln cap="flat" cmpd="sng" w="9525">
            <a:solidFill>
              <a:schemeClr val="dk1"/>
            </a:solidFill>
            <a:prstDash val="solid"/>
            <a:miter lim="800000"/>
            <a:headEnd len="sm" w="sm" type="none"/>
            <a:tailEnd len="med" w="med" type="triangle"/>
          </a:ln>
        </p:spPr>
      </p:cxnSp>
      <p:sp>
        <p:nvSpPr>
          <p:cNvPr id="158" name="Google Shape;158;p3"/>
          <p:cNvSpPr txBox="1"/>
          <p:nvPr/>
        </p:nvSpPr>
        <p:spPr>
          <a:xfrm>
            <a:off x="3640809" y="3566861"/>
            <a:ext cx="325793"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800">
                <a:solidFill>
                  <a:schemeClr val="dk1"/>
                </a:solidFill>
                <a:latin typeface="Century Gothic"/>
                <a:ea typeface="Century Gothic"/>
                <a:cs typeface="Century Gothic"/>
                <a:sym typeface="Century Gothic"/>
              </a:rPr>
              <a:t>FI</a:t>
            </a:r>
            <a:endParaRPr sz="900">
              <a:solidFill>
                <a:schemeClr val="dk1"/>
              </a:solidFill>
              <a:latin typeface="Century Gothic"/>
              <a:ea typeface="Century Gothic"/>
              <a:cs typeface="Century Gothic"/>
              <a:sym typeface="Century Gothic"/>
            </a:endParaRPr>
          </a:p>
        </p:txBody>
      </p:sp>
      <p:cxnSp>
        <p:nvCxnSpPr>
          <p:cNvPr id="159" name="Google Shape;159;p3"/>
          <p:cNvCxnSpPr>
            <a:stCxn id="137" idx="3"/>
            <a:endCxn id="122" idx="2"/>
          </p:cNvCxnSpPr>
          <p:nvPr/>
        </p:nvCxnSpPr>
        <p:spPr>
          <a:xfrm rot="10800000">
            <a:off x="8075511" y="2386523"/>
            <a:ext cx="406200" cy="1432800"/>
          </a:xfrm>
          <a:prstGeom prst="bentConnector4">
            <a:avLst>
              <a:gd fmla="val -56278" name="adj1"/>
              <a:gd fmla="val 76629" name="adj2"/>
            </a:avLst>
          </a:prstGeom>
          <a:noFill/>
          <a:ln cap="flat" cmpd="sng" w="9525">
            <a:solidFill>
              <a:schemeClr val="dk1"/>
            </a:solidFill>
            <a:prstDash val="solid"/>
            <a:miter lim="800000"/>
            <a:headEnd len="sm" w="sm" type="none"/>
            <a:tailEnd len="med" w="med" type="triangle"/>
          </a:ln>
        </p:spPr>
      </p:cxnSp>
      <p:sp>
        <p:nvSpPr>
          <p:cNvPr id="160" name="Google Shape;160;p3"/>
          <p:cNvSpPr txBox="1"/>
          <p:nvPr/>
        </p:nvSpPr>
        <p:spPr>
          <a:xfrm>
            <a:off x="7531285" y="2424012"/>
            <a:ext cx="1140056"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900">
                <a:solidFill>
                  <a:schemeClr val="dk1"/>
                </a:solidFill>
                <a:latin typeface="Century Gothic"/>
                <a:ea typeface="Century Gothic"/>
                <a:cs typeface="Century Gothic"/>
                <a:sym typeface="Century Gothic"/>
              </a:rPr>
              <a:t>fb120.</a:t>
            </a:r>
            <a:r>
              <a:rPr lang="ja-JP" sz="700">
                <a:solidFill>
                  <a:schemeClr val="dk1"/>
                </a:solidFill>
                <a:latin typeface="Century Gothic"/>
                <a:ea typeface="Century Gothic"/>
                <a:cs typeface="Century Gothic"/>
                <a:sym typeface="Century Gothic"/>
              </a:rPr>
              <a:t>おさわり</a:t>
            </a:r>
            <a:r>
              <a:rPr lang="ja-JP" sz="900">
                <a:solidFill>
                  <a:schemeClr val="dk1"/>
                </a:solidFill>
                <a:latin typeface="Century Gothic"/>
                <a:ea typeface="Century Gothic"/>
                <a:cs typeface="Century Gothic"/>
                <a:sym typeface="Century Gothic"/>
              </a:rPr>
              <a:t>画面</a:t>
            </a:r>
            <a:endParaRPr/>
          </a:p>
        </p:txBody>
      </p:sp>
      <p:sp>
        <p:nvSpPr>
          <p:cNvPr id="161" name="Google Shape;161;p3"/>
          <p:cNvSpPr txBox="1"/>
          <p:nvPr/>
        </p:nvSpPr>
        <p:spPr>
          <a:xfrm>
            <a:off x="8698924" y="1061592"/>
            <a:ext cx="415498" cy="1200329"/>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entury Gothic"/>
                <a:ea typeface="Century Gothic"/>
                <a:cs typeface="Century Gothic"/>
                <a:sym typeface="Century Gothic"/>
              </a:rPr>
              <a:t>リ</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800">
                <a:solidFill>
                  <a:schemeClr val="dk1"/>
                </a:solidFill>
                <a:latin typeface="Century Gothic"/>
                <a:ea typeface="Century Gothic"/>
                <a:cs typeface="Century Gothic"/>
                <a:sym typeface="Century Gothic"/>
              </a:rPr>
              <a:t>ザ</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800">
                <a:solidFill>
                  <a:schemeClr val="dk1"/>
                </a:solidFill>
                <a:latin typeface="Century Gothic"/>
                <a:ea typeface="Century Gothic"/>
                <a:cs typeface="Century Gothic"/>
                <a:sym typeface="Century Gothic"/>
              </a:rPr>
              <a:t>ル</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800">
                <a:solidFill>
                  <a:schemeClr val="dk1"/>
                </a:solidFill>
                <a:latin typeface="Century Gothic"/>
                <a:ea typeface="Century Gothic"/>
                <a:cs typeface="Century Gothic"/>
                <a:sym typeface="Century Gothic"/>
              </a:rPr>
              <a:t>ト</a:t>
            </a:r>
            <a:endParaRPr/>
          </a:p>
        </p:txBody>
      </p:sp>
      <p:cxnSp>
        <p:nvCxnSpPr>
          <p:cNvPr id="162" name="Google Shape;162;p3"/>
          <p:cNvCxnSpPr>
            <a:stCxn id="122" idx="3"/>
            <a:endCxn id="161" idx="1"/>
          </p:cNvCxnSpPr>
          <p:nvPr/>
        </p:nvCxnSpPr>
        <p:spPr>
          <a:xfrm flipH="1" rot="10800000">
            <a:off x="8478269" y="1661731"/>
            <a:ext cx="220800" cy="2700"/>
          </a:xfrm>
          <a:prstGeom prst="straightConnector1">
            <a:avLst/>
          </a:prstGeom>
          <a:noFill/>
          <a:ln cap="flat" cmpd="sng" w="9525">
            <a:solidFill>
              <a:schemeClr val="dk1"/>
            </a:solidFill>
            <a:prstDash val="solid"/>
            <a:miter lim="800000"/>
            <a:headEnd len="sm" w="sm" type="none"/>
            <a:tailEnd len="med" w="med" type="triangle"/>
          </a:ln>
        </p:spPr>
      </p:cxnSp>
      <p:cxnSp>
        <p:nvCxnSpPr>
          <p:cNvPr id="163" name="Google Shape;163;p3"/>
          <p:cNvCxnSpPr/>
          <p:nvPr/>
        </p:nvCxnSpPr>
        <p:spPr>
          <a:xfrm>
            <a:off x="4777653" y="3819323"/>
            <a:ext cx="356611" cy="0"/>
          </a:xfrm>
          <a:prstGeom prst="straightConnector1">
            <a:avLst/>
          </a:prstGeom>
          <a:noFill/>
          <a:ln cap="flat" cmpd="sng" w="9525">
            <a:solidFill>
              <a:schemeClr val="dk1"/>
            </a:solidFill>
            <a:prstDash val="solid"/>
            <a:miter lim="800000"/>
            <a:headEnd len="sm" w="sm" type="none"/>
            <a:tailEnd len="med" w="med" type="triangle"/>
          </a:ln>
        </p:spPr>
      </p:cxnSp>
      <p:sp>
        <p:nvSpPr>
          <p:cNvPr id="164" name="Google Shape;164;p3"/>
          <p:cNvSpPr txBox="1"/>
          <p:nvPr/>
        </p:nvSpPr>
        <p:spPr>
          <a:xfrm>
            <a:off x="3861235" y="4586979"/>
            <a:ext cx="1042273"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700">
                <a:solidFill>
                  <a:schemeClr val="dk1"/>
                </a:solidFill>
                <a:latin typeface="Century Gothic"/>
                <a:ea typeface="Century Gothic"/>
                <a:cs typeface="Century Gothic"/>
                <a:sym typeface="Century Gothic"/>
              </a:rPr>
              <a:t>fb130.抽選開始演出</a:t>
            </a:r>
            <a:endParaRPr/>
          </a:p>
        </p:txBody>
      </p:sp>
      <p:pic>
        <p:nvPicPr>
          <p:cNvPr id="165" name="Google Shape;165;p3"/>
          <p:cNvPicPr preferRelativeResize="0"/>
          <p:nvPr/>
        </p:nvPicPr>
        <p:blipFill rotWithShape="1">
          <a:blip r:embed="rId11">
            <a:alphaModFix/>
          </a:blip>
          <a:srcRect b="0" l="0" r="0" t="0"/>
          <a:stretch/>
        </p:blipFill>
        <p:spPr>
          <a:xfrm>
            <a:off x="5141365" y="3055128"/>
            <a:ext cx="847052" cy="1517209"/>
          </a:xfrm>
          <a:prstGeom prst="rect">
            <a:avLst/>
          </a:prstGeom>
          <a:noFill/>
          <a:ln>
            <a:noFill/>
          </a:ln>
        </p:spPr>
      </p:pic>
      <p:pic>
        <p:nvPicPr>
          <p:cNvPr id="166" name="Google Shape;166;p3"/>
          <p:cNvPicPr preferRelativeResize="0"/>
          <p:nvPr/>
        </p:nvPicPr>
        <p:blipFill rotWithShape="1">
          <a:blip r:embed="rId12">
            <a:alphaModFix/>
          </a:blip>
          <a:srcRect b="0" l="0" r="0" t="0"/>
          <a:stretch/>
        </p:blipFill>
        <p:spPr>
          <a:xfrm>
            <a:off x="6358115" y="3088409"/>
            <a:ext cx="859399" cy="1517209"/>
          </a:xfrm>
          <a:prstGeom prst="rect">
            <a:avLst/>
          </a:prstGeom>
          <a:noFill/>
          <a:ln>
            <a:noFill/>
          </a:ln>
        </p:spPr>
      </p:pic>
      <p:pic>
        <p:nvPicPr>
          <p:cNvPr id="167" name="Google Shape;167;p3"/>
          <p:cNvPicPr preferRelativeResize="0"/>
          <p:nvPr/>
        </p:nvPicPr>
        <p:blipFill rotWithShape="1">
          <a:blip r:embed="rId13">
            <a:alphaModFix/>
          </a:blip>
          <a:srcRect b="0" l="0" r="0" t="0"/>
          <a:stretch/>
        </p:blipFill>
        <p:spPr>
          <a:xfrm>
            <a:off x="7639739" y="3055140"/>
            <a:ext cx="843236" cy="1516911"/>
          </a:xfrm>
          <a:prstGeom prst="rect">
            <a:avLst/>
          </a:prstGeom>
          <a:noFill/>
          <a:ln>
            <a:noFill/>
          </a:ln>
        </p:spPr>
      </p:pic>
      <p:grpSp>
        <p:nvGrpSpPr>
          <p:cNvPr id="168" name="Google Shape;168;p3"/>
          <p:cNvGrpSpPr/>
          <p:nvPr/>
        </p:nvGrpSpPr>
        <p:grpSpPr>
          <a:xfrm>
            <a:off x="3961457" y="3055701"/>
            <a:ext cx="845493" cy="1430131"/>
            <a:chOff x="3082965" y="2228906"/>
            <a:chExt cx="2274641" cy="3847503"/>
          </a:xfrm>
        </p:grpSpPr>
        <p:grpSp>
          <p:nvGrpSpPr>
            <p:cNvPr id="169" name="Google Shape;169;p3"/>
            <p:cNvGrpSpPr/>
            <p:nvPr/>
          </p:nvGrpSpPr>
          <p:grpSpPr>
            <a:xfrm>
              <a:off x="3086099" y="2228906"/>
              <a:ext cx="2143127" cy="3847503"/>
              <a:chOff x="2909835" y="1311705"/>
              <a:chExt cx="1274237" cy="2287606"/>
            </a:xfrm>
          </p:grpSpPr>
          <p:pic>
            <p:nvPicPr>
              <p:cNvPr id="170" name="Google Shape;170;p3"/>
              <p:cNvPicPr preferRelativeResize="0"/>
              <p:nvPr/>
            </p:nvPicPr>
            <p:blipFill rotWithShape="1">
              <a:blip r:embed="rId14">
                <a:alphaModFix/>
              </a:blip>
              <a:srcRect b="0" l="0" r="0" t="0"/>
              <a:stretch/>
            </p:blipFill>
            <p:spPr>
              <a:xfrm>
                <a:off x="2909835" y="1311705"/>
                <a:ext cx="1274237" cy="2287606"/>
              </a:xfrm>
              <a:prstGeom prst="rect">
                <a:avLst/>
              </a:prstGeom>
              <a:noFill/>
              <a:ln>
                <a:noFill/>
              </a:ln>
            </p:spPr>
          </p:pic>
          <p:sp>
            <p:nvSpPr>
              <p:cNvPr id="171" name="Google Shape;171;p3"/>
              <p:cNvSpPr/>
              <p:nvPr/>
            </p:nvSpPr>
            <p:spPr>
              <a:xfrm>
                <a:off x="2982680" y="1539627"/>
                <a:ext cx="1101116" cy="87078"/>
              </a:xfrm>
              <a:prstGeom prst="roundRect">
                <a:avLst>
                  <a:gd fmla="val 50000" name="adj"/>
                </a:avLst>
              </a:prstGeom>
              <a:solidFill>
                <a:srgbClr val="FF6699"/>
              </a:solidFill>
              <a:ln cap="flat" cmpd="sng" w="12700">
                <a:solidFill>
                  <a:srgbClr val="FFCC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Century Gothic"/>
                  <a:ea typeface="Century Gothic"/>
                  <a:cs typeface="Century Gothic"/>
                  <a:sym typeface="Century Gothic"/>
                </a:endParaRPr>
              </a:p>
            </p:txBody>
          </p:sp>
          <p:sp>
            <p:nvSpPr>
              <p:cNvPr id="172" name="Google Shape;172;p3"/>
              <p:cNvSpPr txBox="1"/>
              <p:nvPr/>
            </p:nvSpPr>
            <p:spPr>
              <a:xfrm>
                <a:off x="3069239" y="1339587"/>
                <a:ext cx="1033857" cy="295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600">
                    <a:solidFill>
                      <a:srgbClr val="FFCCCC"/>
                    </a:solidFill>
                    <a:latin typeface="Century Gothic"/>
                    <a:ea typeface="Century Gothic"/>
                    <a:cs typeface="Century Gothic"/>
                    <a:sym typeface="Century Gothic"/>
                  </a:rPr>
                  <a:t>好感度最大！</a:t>
                </a:r>
                <a:endParaRPr/>
              </a:p>
            </p:txBody>
          </p:sp>
        </p:grpSp>
        <p:sp>
          <p:nvSpPr>
            <p:cNvPr id="173" name="Google Shape;173;p3"/>
            <p:cNvSpPr txBox="1"/>
            <p:nvPr/>
          </p:nvSpPr>
          <p:spPr>
            <a:xfrm>
              <a:off x="3082965" y="4158521"/>
              <a:ext cx="2274641" cy="4554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500">
                  <a:solidFill>
                    <a:schemeClr val="lt1"/>
                  </a:solidFill>
                  <a:latin typeface="Century Gothic"/>
                  <a:ea typeface="Century Gothic"/>
                  <a:cs typeface="Century Gothic"/>
                  <a:sym typeface="Century Gothic"/>
                </a:rPr>
                <a:t>プレゼントボーナス！</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graphicFrame>
        <p:nvGraphicFramePr>
          <p:cNvPr id="178" name="Google Shape;178;p4"/>
          <p:cNvGraphicFramePr/>
          <p:nvPr/>
        </p:nvGraphicFramePr>
        <p:xfrm>
          <a:off x="731474" y="3752118"/>
          <a:ext cx="3000000" cy="3000000"/>
        </p:xfrm>
        <a:graphic>
          <a:graphicData uri="http://schemas.openxmlformats.org/drawingml/2006/table">
            <a:tbl>
              <a:tblPr bandRow="1" firstRow="1">
                <a:noFill/>
                <a:tableStyleId>{6BC23FFB-5D1A-482B-86B0-42305B7EC6C0}</a:tableStyleId>
              </a:tblPr>
              <a:tblGrid>
                <a:gridCol w="1188125"/>
                <a:gridCol w="1188125"/>
                <a:gridCol w="1188125"/>
              </a:tblGrid>
              <a:tr h="133350">
                <a:tc>
                  <a:txBody>
                    <a:bodyPr/>
                    <a:lstStyle/>
                    <a:p>
                      <a:pPr indent="0" lvl="0" marL="0" marR="0" rtl="0" algn="l">
                        <a:lnSpc>
                          <a:spcPct val="100000"/>
                        </a:lnSpc>
                        <a:spcBef>
                          <a:spcPts val="0"/>
                        </a:spcBef>
                        <a:spcAft>
                          <a:spcPts val="0"/>
                        </a:spcAft>
                        <a:buClr>
                          <a:schemeClr val="dk1"/>
                        </a:buClr>
                        <a:buSzPts val="1050"/>
                        <a:buFont typeface="Century Gothic"/>
                        <a:buNone/>
                      </a:pPr>
                      <a:r>
                        <a:rPr lang="ja-JP" sz="1050"/>
                        <a:t>アイテム名</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050"/>
                        <a:buFont typeface="Century Gothic"/>
                        <a:buNone/>
                      </a:pPr>
                      <a:r>
                        <a:rPr lang="ja-JP" sz="1050"/>
                        <a:t>入手場所</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050"/>
                        <a:buFont typeface="Century Gothic"/>
                        <a:buNone/>
                      </a:pPr>
                      <a:r>
                        <a:rPr lang="ja-JP" sz="1050"/>
                        <a:t>ポイント上昇値</a:t>
                      </a:r>
                      <a:endParaRPr/>
                    </a:p>
                  </a:txBody>
                  <a:tcPr marT="45725" marB="45725" marR="91450" marL="91450"/>
                </a:tc>
              </a:tr>
              <a:tr h="294700">
                <a:tc>
                  <a:txBody>
                    <a:bodyPr/>
                    <a:lstStyle/>
                    <a:p>
                      <a:pPr indent="0" lvl="0" marL="0" marR="0" rtl="0" algn="l">
                        <a:spcBef>
                          <a:spcPts val="0"/>
                        </a:spcBef>
                        <a:spcAft>
                          <a:spcPts val="0"/>
                        </a:spcAft>
                        <a:buNone/>
                      </a:pPr>
                      <a:r>
                        <a:rPr lang="ja-JP" sz="1050"/>
                        <a:t>香水</a:t>
                      </a:r>
                      <a:endParaRPr/>
                    </a:p>
                  </a:txBody>
                  <a:tcPr marT="45725" marB="45725" marR="91450" marL="91450"/>
                </a:tc>
                <a:tc>
                  <a:txBody>
                    <a:bodyPr/>
                    <a:lstStyle/>
                    <a:p>
                      <a:pPr indent="0" lvl="0" marL="0" marR="0" rtl="0" algn="l">
                        <a:spcBef>
                          <a:spcPts val="0"/>
                        </a:spcBef>
                        <a:spcAft>
                          <a:spcPts val="0"/>
                        </a:spcAft>
                        <a:buNone/>
                      </a:pPr>
                      <a:r>
                        <a:rPr lang="ja-JP" sz="1050"/>
                        <a:t>お散歩</a:t>
                      </a:r>
                      <a:endParaRPr/>
                    </a:p>
                  </a:txBody>
                  <a:tcPr marT="45725" marB="45725" marR="91450" marL="91450"/>
                </a:tc>
                <a:tc>
                  <a:txBody>
                    <a:bodyPr/>
                    <a:lstStyle/>
                    <a:p>
                      <a:pPr indent="0" lvl="0" marL="0" marR="0" rtl="0" algn="l">
                        <a:spcBef>
                          <a:spcPts val="0"/>
                        </a:spcBef>
                        <a:spcAft>
                          <a:spcPts val="0"/>
                        </a:spcAft>
                        <a:buNone/>
                      </a:pPr>
                      <a:r>
                        <a:rPr lang="ja-JP" sz="1050"/>
                        <a:t>15</a:t>
                      </a:r>
                      <a:endParaRPr sz="1050"/>
                    </a:p>
                  </a:txBody>
                  <a:tcPr marT="45725" marB="45725" marR="91450" marL="91450"/>
                </a:tc>
              </a:tr>
              <a:tr h="294700">
                <a:tc>
                  <a:txBody>
                    <a:bodyPr/>
                    <a:lstStyle/>
                    <a:p>
                      <a:pPr indent="0" lvl="0" marL="0" marR="0" rtl="0" algn="l">
                        <a:spcBef>
                          <a:spcPts val="0"/>
                        </a:spcBef>
                        <a:spcAft>
                          <a:spcPts val="0"/>
                        </a:spcAft>
                        <a:buNone/>
                      </a:pPr>
                      <a:r>
                        <a:rPr lang="ja-JP" sz="1050"/>
                        <a:t>ハイヒール</a:t>
                      </a:r>
                      <a:endParaRPr/>
                    </a:p>
                  </a:txBody>
                  <a:tcPr marT="45725" marB="45725" marR="91450" marL="91450"/>
                </a:tc>
                <a:tc>
                  <a:txBody>
                    <a:bodyPr/>
                    <a:lstStyle/>
                    <a:p>
                      <a:pPr indent="0" lvl="0" marL="0" marR="0" rtl="0" algn="l">
                        <a:spcBef>
                          <a:spcPts val="0"/>
                        </a:spcBef>
                        <a:spcAft>
                          <a:spcPts val="0"/>
                        </a:spcAft>
                        <a:buNone/>
                      </a:pPr>
                      <a:r>
                        <a:rPr lang="ja-JP" sz="1050"/>
                        <a:t>お散歩</a:t>
                      </a:r>
                      <a:endParaRPr/>
                    </a:p>
                  </a:txBody>
                  <a:tcPr marT="45725" marB="45725" marR="91450" marL="91450"/>
                </a:tc>
                <a:tc>
                  <a:txBody>
                    <a:bodyPr/>
                    <a:lstStyle/>
                    <a:p>
                      <a:pPr indent="0" lvl="0" marL="0" marR="0" rtl="0" algn="l">
                        <a:spcBef>
                          <a:spcPts val="0"/>
                        </a:spcBef>
                        <a:spcAft>
                          <a:spcPts val="0"/>
                        </a:spcAft>
                        <a:buNone/>
                      </a:pPr>
                      <a:r>
                        <a:rPr lang="ja-JP" sz="1050"/>
                        <a:t>20</a:t>
                      </a:r>
                      <a:endParaRPr sz="1050"/>
                    </a:p>
                  </a:txBody>
                  <a:tcPr marT="45725" marB="45725" marR="91450" marL="91450"/>
                </a:tc>
              </a:tr>
              <a:tr h="294700">
                <a:tc>
                  <a:txBody>
                    <a:bodyPr/>
                    <a:lstStyle/>
                    <a:p>
                      <a:pPr indent="0" lvl="0" marL="0" marR="0" rtl="0" algn="l">
                        <a:spcBef>
                          <a:spcPts val="0"/>
                        </a:spcBef>
                        <a:spcAft>
                          <a:spcPts val="0"/>
                        </a:spcAft>
                        <a:buNone/>
                      </a:pPr>
                      <a:r>
                        <a:rPr lang="ja-JP" sz="1050"/>
                        <a:t>バッグ</a:t>
                      </a:r>
                      <a:endParaRPr/>
                    </a:p>
                  </a:txBody>
                  <a:tcPr marT="45725" marB="45725" marR="91450" marL="91450"/>
                </a:tc>
                <a:tc>
                  <a:txBody>
                    <a:bodyPr/>
                    <a:lstStyle/>
                    <a:p>
                      <a:pPr indent="0" lvl="0" marL="0" marR="0" rtl="0" algn="l">
                        <a:spcBef>
                          <a:spcPts val="0"/>
                        </a:spcBef>
                        <a:spcAft>
                          <a:spcPts val="0"/>
                        </a:spcAft>
                        <a:buNone/>
                      </a:pPr>
                      <a:r>
                        <a:rPr lang="ja-JP" sz="1050"/>
                        <a:t>ショップ</a:t>
                      </a:r>
                      <a:endParaRPr/>
                    </a:p>
                  </a:txBody>
                  <a:tcPr marT="45725" marB="45725" marR="91450" marL="91450"/>
                </a:tc>
                <a:tc>
                  <a:txBody>
                    <a:bodyPr/>
                    <a:lstStyle/>
                    <a:p>
                      <a:pPr indent="0" lvl="0" marL="0" marR="0" rtl="0" algn="l">
                        <a:spcBef>
                          <a:spcPts val="0"/>
                        </a:spcBef>
                        <a:spcAft>
                          <a:spcPts val="0"/>
                        </a:spcAft>
                        <a:buNone/>
                      </a:pPr>
                      <a:r>
                        <a:rPr lang="ja-JP" sz="1050"/>
                        <a:t>50</a:t>
                      </a:r>
                      <a:endParaRPr sz="1050"/>
                    </a:p>
                  </a:txBody>
                  <a:tcPr marT="45725" marB="45725" marR="91450" marL="91450"/>
                </a:tc>
              </a:tr>
            </a:tbl>
          </a:graphicData>
        </a:graphic>
      </p:graphicFrame>
      <p:sp>
        <p:nvSpPr>
          <p:cNvPr id="179" name="Google Shape;179;p4"/>
          <p:cNvSpPr txBox="1"/>
          <p:nvPr/>
        </p:nvSpPr>
        <p:spPr>
          <a:xfrm>
            <a:off x="17674" y="108237"/>
            <a:ext cx="180049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400">
                <a:solidFill>
                  <a:schemeClr val="dk1"/>
                </a:solidFill>
                <a:latin typeface="Century Gothic"/>
                <a:ea typeface="Century Gothic"/>
                <a:cs typeface="Century Gothic"/>
                <a:sym typeface="Century Gothic"/>
              </a:rPr>
              <a:t>■一番風呂について</a:t>
            </a:r>
            <a:endParaRPr/>
          </a:p>
        </p:txBody>
      </p:sp>
      <p:sp>
        <p:nvSpPr>
          <p:cNvPr id="180" name="Google Shape;180;p4"/>
          <p:cNvSpPr txBox="1"/>
          <p:nvPr>
            <p:ph idx="11" type="ftr"/>
          </p:nvPr>
        </p:nvSpPr>
        <p:spPr>
          <a:xfrm>
            <a:off x="0" y="6492874"/>
            <a:ext cx="30861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ja-JP"/>
              <a:t>CONFIDENTIAL</a:t>
            </a:r>
            <a:endParaRPr/>
          </a:p>
        </p:txBody>
      </p:sp>
      <p:sp>
        <p:nvSpPr>
          <p:cNvPr id="181" name="Google Shape;181;p4"/>
          <p:cNvSpPr txBox="1"/>
          <p:nvPr>
            <p:ph idx="12" type="sldNum"/>
          </p:nvPr>
        </p:nvSpPr>
        <p:spPr>
          <a:xfrm>
            <a:off x="6972300" y="6492873"/>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182" name="Google Shape;182;p4"/>
          <p:cNvSpPr txBox="1"/>
          <p:nvPr/>
        </p:nvSpPr>
        <p:spPr>
          <a:xfrm>
            <a:off x="591844" y="821304"/>
            <a:ext cx="665174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プレゼントは大きく分けてジュエリー、スイーツ、ファッション、アクセサリーの4つのジャンルに分類される。</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ジャンルごとに3のアイテムを用意し、それぞれに一番風呂ポイントの上昇値を設定する。</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アイテムはショップで購入するか、お散歩での獲得アイテムとして入手する。</a:t>
            </a:r>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購入アイテムの方がお散歩で入手するアイテムより上昇値が高い。</a:t>
            </a:r>
            <a:endParaRPr sz="1000">
              <a:solidFill>
                <a:schemeClr val="dk1"/>
              </a:solidFill>
              <a:latin typeface="Century Gothic"/>
              <a:ea typeface="Century Gothic"/>
              <a:cs typeface="Century Gothic"/>
              <a:sym typeface="Century Gothic"/>
            </a:endParaRPr>
          </a:p>
        </p:txBody>
      </p:sp>
      <p:sp>
        <p:nvSpPr>
          <p:cNvPr id="183" name="Google Shape;183;p4"/>
          <p:cNvSpPr txBox="1"/>
          <p:nvPr/>
        </p:nvSpPr>
        <p:spPr>
          <a:xfrm>
            <a:off x="415419" y="538799"/>
            <a:ext cx="17235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200">
                <a:solidFill>
                  <a:schemeClr val="dk1"/>
                </a:solidFill>
                <a:latin typeface="Century Gothic"/>
                <a:ea typeface="Century Gothic"/>
                <a:cs typeface="Century Gothic"/>
                <a:sym typeface="Century Gothic"/>
              </a:rPr>
              <a:t>●プレゼントについて</a:t>
            </a:r>
            <a:endParaRPr/>
          </a:p>
        </p:txBody>
      </p:sp>
      <p:sp>
        <p:nvSpPr>
          <p:cNvPr id="184" name="Google Shape;184;p4"/>
          <p:cNvSpPr txBox="1"/>
          <p:nvPr/>
        </p:nvSpPr>
        <p:spPr>
          <a:xfrm>
            <a:off x="456983" y="1674656"/>
            <a:ext cx="5237235"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100">
                <a:solidFill>
                  <a:schemeClr val="dk1"/>
                </a:solidFill>
                <a:latin typeface="Century Gothic"/>
                <a:ea typeface="Century Gothic"/>
                <a:cs typeface="Century Gothic"/>
                <a:sym typeface="Century Gothic"/>
              </a:rPr>
              <a:t>・各ジャンルのアイテム一覧　</a:t>
            </a:r>
            <a:endParaRPr b="1" sz="11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　</a:t>
            </a:r>
            <a:r>
              <a:rPr lang="ja-JP" sz="1100">
                <a:solidFill>
                  <a:srgbClr val="FF0000"/>
                </a:solidFill>
                <a:latin typeface="Century Gothic"/>
                <a:ea typeface="Century Gothic"/>
                <a:cs typeface="Century Gothic"/>
                <a:sym typeface="Century Gothic"/>
              </a:rPr>
              <a:t>※</a:t>
            </a:r>
            <a:r>
              <a:rPr lang="ja-JP" sz="1100">
                <a:solidFill>
                  <a:schemeClr val="dk1"/>
                </a:solidFill>
                <a:latin typeface="Century Gothic"/>
                <a:ea typeface="Century Gothic"/>
                <a:cs typeface="Century Gothic"/>
                <a:sym typeface="Century Gothic"/>
              </a:rPr>
              <a:t>上昇値は要調整　各ジャンルでのアイテム数が増える可能性あり</a:t>
            </a:r>
            <a:endParaRPr sz="1100">
              <a:solidFill>
                <a:schemeClr val="dk1"/>
              </a:solidFill>
              <a:latin typeface="Century Gothic"/>
              <a:ea typeface="Century Gothic"/>
              <a:cs typeface="Century Gothic"/>
              <a:sym typeface="Century Gothic"/>
            </a:endParaRPr>
          </a:p>
        </p:txBody>
      </p:sp>
      <p:graphicFrame>
        <p:nvGraphicFramePr>
          <p:cNvPr id="185" name="Google Shape;185;p4"/>
          <p:cNvGraphicFramePr/>
          <p:nvPr/>
        </p:nvGraphicFramePr>
        <p:xfrm>
          <a:off x="731475" y="2298953"/>
          <a:ext cx="3000000" cy="3000000"/>
        </p:xfrm>
        <a:graphic>
          <a:graphicData uri="http://schemas.openxmlformats.org/drawingml/2006/table">
            <a:tbl>
              <a:tblPr bandRow="1" firstRow="1">
                <a:noFill/>
                <a:tableStyleId>{6BC23FFB-5D1A-482B-86B0-42305B7EC6C0}</a:tableStyleId>
              </a:tblPr>
              <a:tblGrid>
                <a:gridCol w="1188125"/>
                <a:gridCol w="1188125"/>
                <a:gridCol w="1188125"/>
              </a:tblGrid>
              <a:tr h="292350">
                <a:tc>
                  <a:txBody>
                    <a:bodyPr/>
                    <a:lstStyle/>
                    <a:p>
                      <a:pPr indent="0" lvl="0" marL="0" marR="0" rtl="0" algn="l">
                        <a:lnSpc>
                          <a:spcPct val="100000"/>
                        </a:lnSpc>
                        <a:spcBef>
                          <a:spcPts val="0"/>
                        </a:spcBef>
                        <a:spcAft>
                          <a:spcPts val="0"/>
                        </a:spcAft>
                        <a:buClr>
                          <a:schemeClr val="dk1"/>
                        </a:buClr>
                        <a:buSzPts val="1050"/>
                        <a:buFont typeface="Century Gothic"/>
                        <a:buNone/>
                      </a:pPr>
                      <a:r>
                        <a:rPr lang="ja-JP" sz="1050"/>
                        <a:t>アイテム名</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050"/>
                        <a:buFont typeface="Century Gothic"/>
                        <a:buNone/>
                      </a:pPr>
                      <a:r>
                        <a:rPr lang="ja-JP" sz="1050"/>
                        <a:t>入手場所</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050"/>
                        <a:buFont typeface="Century Gothic"/>
                        <a:buNone/>
                      </a:pPr>
                      <a:r>
                        <a:rPr lang="ja-JP" sz="1050"/>
                        <a:t>ポイント上昇値</a:t>
                      </a:r>
                      <a:endParaRPr/>
                    </a:p>
                  </a:txBody>
                  <a:tcPr marT="45725" marB="45725" marR="91450" marL="91450"/>
                </a:tc>
              </a:tr>
              <a:tr h="294700">
                <a:tc>
                  <a:txBody>
                    <a:bodyPr/>
                    <a:lstStyle/>
                    <a:p>
                      <a:pPr indent="0" lvl="0" marL="0" marR="0" rtl="0" algn="l">
                        <a:lnSpc>
                          <a:spcPct val="100000"/>
                        </a:lnSpc>
                        <a:spcBef>
                          <a:spcPts val="0"/>
                        </a:spcBef>
                        <a:spcAft>
                          <a:spcPts val="0"/>
                        </a:spcAft>
                        <a:buClr>
                          <a:schemeClr val="dk1"/>
                        </a:buClr>
                        <a:buSzPts val="1050"/>
                        <a:buFont typeface="Century Gothic"/>
                        <a:buNone/>
                      </a:pPr>
                      <a:r>
                        <a:rPr lang="ja-JP" sz="1050"/>
                        <a:t>マニキュア</a:t>
                      </a:r>
                      <a:endParaRPr sz="1050"/>
                    </a:p>
                  </a:txBody>
                  <a:tcPr marT="45725" marB="45725" marR="91450" marL="91450"/>
                </a:tc>
                <a:tc>
                  <a:txBody>
                    <a:bodyPr/>
                    <a:lstStyle/>
                    <a:p>
                      <a:pPr indent="0" lvl="0" marL="0" marR="0" rtl="0" algn="l">
                        <a:spcBef>
                          <a:spcPts val="0"/>
                        </a:spcBef>
                        <a:spcAft>
                          <a:spcPts val="0"/>
                        </a:spcAft>
                        <a:buNone/>
                      </a:pPr>
                      <a:r>
                        <a:rPr lang="ja-JP" sz="1050"/>
                        <a:t>お散歩</a:t>
                      </a:r>
                      <a:endParaRPr/>
                    </a:p>
                  </a:txBody>
                  <a:tcPr marT="45725" marB="45725" marR="91450" marL="91450"/>
                </a:tc>
                <a:tc>
                  <a:txBody>
                    <a:bodyPr/>
                    <a:lstStyle/>
                    <a:p>
                      <a:pPr indent="0" lvl="0" marL="0" marR="0" rtl="0" algn="l">
                        <a:spcBef>
                          <a:spcPts val="0"/>
                        </a:spcBef>
                        <a:spcAft>
                          <a:spcPts val="0"/>
                        </a:spcAft>
                        <a:buNone/>
                      </a:pPr>
                      <a:r>
                        <a:rPr lang="ja-JP" sz="1050"/>
                        <a:t>15</a:t>
                      </a:r>
                      <a:endParaRPr sz="1050"/>
                    </a:p>
                  </a:txBody>
                  <a:tcPr marT="45725" marB="45725" marR="91450" marL="91450"/>
                </a:tc>
              </a:tr>
              <a:tr h="294700">
                <a:tc>
                  <a:txBody>
                    <a:bodyPr/>
                    <a:lstStyle/>
                    <a:p>
                      <a:pPr indent="0" lvl="0" marL="0" marR="0" rtl="0" algn="l">
                        <a:spcBef>
                          <a:spcPts val="0"/>
                        </a:spcBef>
                        <a:spcAft>
                          <a:spcPts val="0"/>
                        </a:spcAft>
                        <a:buNone/>
                      </a:pPr>
                      <a:r>
                        <a:rPr lang="ja-JP" sz="1050"/>
                        <a:t>ハンドクリーム</a:t>
                      </a:r>
                      <a:endParaRPr/>
                    </a:p>
                  </a:txBody>
                  <a:tcPr marT="45725" marB="45725" marR="91450" marL="91450"/>
                </a:tc>
                <a:tc>
                  <a:txBody>
                    <a:bodyPr/>
                    <a:lstStyle/>
                    <a:p>
                      <a:pPr indent="0" lvl="0" marL="0" marR="0" rtl="0" algn="l">
                        <a:spcBef>
                          <a:spcPts val="0"/>
                        </a:spcBef>
                        <a:spcAft>
                          <a:spcPts val="0"/>
                        </a:spcAft>
                        <a:buNone/>
                      </a:pPr>
                      <a:r>
                        <a:rPr lang="ja-JP" sz="1050"/>
                        <a:t>お散歩</a:t>
                      </a:r>
                      <a:endParaRPr/>
                    </a:p>
                  </a:txBody>
                  <a:tcPr marT="45725" marB="45725" marR="91450" marL="91450"/>
                </a:tc>
                <a:tc>
                  <a:txBody>
                    <a:bodyPr/>
                    <a:lstStyle/>
                    <a:p>
                      <a:pPr indent="0" lvl="0" marL="0" marR="0" rtl="0" algn="l">
                        <a:spcBef>
                          <a:spcPts val="0"/>
                        </a:spcBef>
                        <a:spcAft>
                          <a:spcPts val="0"/>
                        </a:spcAft>
                        <a:buNone/>
                      </a:pPr>
                      <a:r>
                        <a:rPr lang="ja-JP" sz="1050"/>
                        <a:t>20</a:t>
                      </a:r>
                      <a:endParaRPr sz="1050"/>
                    </a:p>
                  </a:txBody>
                  <a:tcPr marT="45725" marB="45725" marR="91450" marL="91450"/>
                </a:tc>
              </a:tr>
              <a:tr h="294700">
                <a:tc>
                  <a:txBody>
                    <a:bodyPr/>
                    <a:lstStyle/>
                    <a:p>
                      <a:pPr indent="0" lvl="0" marL="0" marR="0" rtl="0" algn="l">
                        <a:spcBef>
                          <a:spcPts val="0"/>
                        </a:spcBef>
                        <a:spcAft>
                          <a:spcPts val="0"/>
                        </a:spcAft>
                        <a:buNone/>
                      </a:pPr>
                      <a:r>
                        <a:rPr lang="ja-JP" sz="1050"/>
                        <a:t>リップ</a:t>
                      </a:r>
                      <a:endParaRPr/>
                    </a:p>
                  </a:txBody>
                  <a:tcPr marT="45725" marB="45725" marR="91450" marL="91450"/>
                </a:tc>
                <a:tc>
                  <a:txBody>
                    <a:bodyPr/>
                    <a:lstStyle/>
                    <a:p>
                      <a:pPr indent="0" lvl="0" marL="0" marR="0" rtl="0" algn="l">
                        <a:spcBef>
                          <a:spcPts val="0"/>
                        </a:spcBef>
                        <a:spcAft>
                          <a:spcPts val="0"/>
                        </a:spcAft>
                        <a:buNone/>
                      </a:pPr>
                      <a:r>
                        <a:rPr lang="ja-JP" sz="1050"/>
                        <a:t>ショップ</a:t>
                      </a:r>
                      <a:endParaRPr/>
                    </a:p>
                  </a:txBody>
                  <a:tcPr marT="45725" marB="45725" marR="91450" marL="91450"/>
                </a:tc>
                <a:tc>
                  <a:txBody>
                    <a:bodyPr/>
                    <a:lstStyle/>
                    <a:p>
                      <a:pPr indent="0" lvl="0" marL="0" marR="0" rtl="0" algn="l">
                        <a:spcBef>
                          <a:spcPts val="0"/>
                        </a:spcBef>
                        <a:spcAft>
                          <a:spcPts val="0"/>
                        </a:spcAft>
                        <a:buNone/>
                      </a:pPr>
                      <a:r>
                        <a:rPr lang="ja-JP" sz="1050"/>
                        <a:t>40</a:t>
                      </a:r>
                      <a:endParaRPr sz="1050"/>
                    </a:p>
                  </a:txBody>
                  <a:tcPr marT="45725" marB="45725" marR="91450" marL="91450"/>
                </a:tc>
              </a:tr>
            </a:tbl>
          </a:graphicData>
        </a:graphic>
      </p:graphicFrame>
      <p:sp>
        <p:nvSpPr>
          <p:cNvPr id="186" name="Google Shape;186;p4"/>
          <p:cNvSpPr txBox="1"/>
          <p:nvPr/>
        </p:nvSpPr>
        <p:spPr>
          <a:xfrm>
            <a:off x="748102" y="2113125"/>
            <a:ext cx="943239"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000">
                <a:solidFill>
                  <a:schemeClr val="dk1"/>
                </a:solidFill>
                <a:latin typeface="Century Gothic"/>
                <a:ea typeface="Century Gothic"/>
                <a:cs typeface="Century Gothic"/>
                <a:sym typeface="Century Gothic"/>
              </a:rPr>
              <a:t>コスメ</a:t>
            </a:r>
            <a:endParaRPr b="1" sz="1000">
              <a:solidFill>
                <a:schemeClr val="dk1"/>
              </a:solidFill>
              <a:latin typeface="Century Gothic"/>
              <a:ea typeface="Century Gothic"/>
              <a:cs typeface="Century Gothic"/>
              <a:sym typeface="Century Gothic"/>
            </a:endParaRPr>
          </a:p>
        </p:txBody>
      </p:sp>
      <p:sp>
        <p:nvSpPr>
          <p:cNvPr id="187" name="Google Shape;187;p4"/>
          <p:cNvSpPr txBox="1"/>
          <p:nvPr/>
        </p:nvSpPr>
        <p:spPr>
          <a:xfrm>
            <a:off x="4962873" y="2101835"/>
            <a:ext cx="943239"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000">
                <a:solidFill>
                  <a:schemeClr val="dk1"/>
                </a:solidFill>
                <a:latin typeface="Century Gothic"/>
                <a:ea typeface="Century Gothic"/>
                <a:cs typeface="Century Gothic"/>
                <a:sym typeface="Century Gothic"/>
              </a:rPr>
              <a:t>スイーツ</a:t>
            </a:r>
            <a:endParaRPr b="1" sz="1000">
              <a:solidFill>
                <a:schemeClr val="dk1"/>
              </a:solidFill>
              <a:latin typeface="Century Gothic"/>
              <a:ea typeface="Century Gothic"/>
              <a:cs typeface="Century Gothic"/>
              <a:sym typeface="Century Gothic"/>
            </a:endParaRPr>
          </a:p>
        </p:txBody>
      </p:sp>
      <p:sp>
        <p:nvSpPr>
          <p:cNvPr id="188" name="Google Shape;188;p4"/>
          <p:cNvSpPr txBox="1"/>
          <p:nvPr/>
        </p:nvSpPr>
        <p:spPr>
          <a:xfrm>
            <a:off x="748101" y="3558318"/>
            <a:ext cx="1096893"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000">
                <a:solidFill>
                  <a:schemeClr val="dk1"/>
                </a:solidFill>
                <a:latin typeface="Century Gothic"/>
                <a:ea typeface="Century Gothic"/>
                <a:cs typeface="Century Gothic"/>
                <a:sym typeface="Century Gothic"/>
              </a:rPr>
              <a:t>ファッション</a:t>
            </a:r>
            <a:endParaRPr b="1" sz="1000">
              <a:solidFill>
                <a:schemeClr val="dk1"/>
              </a:solidFill>
              <a:latin typeface="Century Gothic"/>
              <a:ea typeface="Century Gothic"/>
              <a:cs typeface="Century Gothic"/>
              <a:sym typeface="Century Gothic"/>
            </a:endParaRPr>
          </a:p>
        </p:txBody>
      </p:sp>
      <p:sp>
        <p:nvSpPr>
          <p:cNvPr id="189" name="Google Shape;189;p4"/>
          <p:cNvSpPr txBox="1"/>
          <p:nvPr/>
        </p:nvSpPr>
        <p:spPr>
          <a:xfrm>
            <a:off x="4959843" y="3526382"/>
            <a:ext cx="1163653"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000">
                <a:solidFill>
                  <a:schemeClr val="dk1"/>
                </a:solidFill>
                <a:latin typeface="Century Gothic"/>
                <a:ea typeface="Century Gothic"/>
                <a:cs typeface="Century Gothic"/>
                <a:sym typeface="Century Gothic"/>
              </a:rPr>
              <a:t>アクセサリー</a:t>
            </a:r>
            <a:endParaRPr b="1" sz="1000">
              <a:solidFill>
                <a:schemeClr val="dk1"/>
              </a:solidFill>
              <a:latin typeface="Century Gothic"/>
              <a:ea typeface="Century Gothic"/>
              <a:cs typeface="Century Gothic"/>
              <a:sym typeface="Century Gothic"/>
            </a:endParaRPr>
          </a:p>
        </p:txBody>
      </p:sp>
      <p:graphicFrame>
        <p:nvGraphicFramePr>
          <p:cNvPr id="190" name="Google Shape;190;p4"/>
          <p:cNvGraphicFramePr/>
          <p:nvPr/>
        </p:nvGraphicFramePr>
        <p:xfrm>
          <a:off x="4951529" y="2298166"/>
          <a:ext cx="3000000" cy="3000000"/>
        </p:xfrm>
        <a:graphic>
          <a:graphicData uri="http://schemas.openxmlformats.org/drawingml/2006/table">
            <a:tbl>
              <a:tblPr bandRow="1" firstRow="1">
                <a:noFill/>
                <a:tableStyleId>{6BC23FFB-5D1A-482B-86B0-42305B7EC6C0}</a:tableStyleId>
              </a:tblPr>
              <a:tblGrid>
                <a:gridCol w="1199825"/>
                <a:gridCol w="1199825"/>
                <a:gridCol w="1199825"/>
              </a:tblGrid>
              <a:tr h="292350">
                <a:tc>
                  <a:txBody>
                    <a:bodyPr/>
                    <a:lstStyle/>
                    <a:p>
                      <a:pPr indent="0" lvl="0" marL="0" marR="0" rtl="0" algn="l">
                        <a:lnSpc>
                          <a:spcPct val="100000"/>
                        </a:lnSpc>
                        <a:spcBef>
                          <a:spcPts val="0"/>
                        </a:spcBef>
                        <a:spcAft>
                          <a:spcPts val="0"/>
                        </a:spcAft>
                        <a:buClr>
                          <a:schemeClr val="dk1"/>
                        </a:buClr>
                        <a:buSzPts val="1050"/>
                        <a:buFont typeface="Century Gothic"/>
                        <a:buNone/>
                      </a:pPr>
                      <a:r>
                        <a:rPr lang="ja-JP" sz="1050"/>
                        <a:t>アイテム名</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050"/>
                        <a:buFont typeface="Century Gothic"/>
                        <a:buNone/>
                      </a:pPr>
                      <a:r>
                        <a:rPr lang="ja-JP" sz="1050"/>
                        <a:t>入手場所</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050"/>
                        <a:buFont typeface="Century Gothic"/>
                        <a:buNone/>
                      </a:pPr>
                      <a:r>
                        <a:rPr lang="ja-JP" sz="1050"/>
                        <a:t>ポイント上昇値</a:t>
                      </a:r>
                      <a:endParaRPr/>
                    </a:p>
                  </a:txBody>
                  <a:tcPr marT="45725" marB="45725" marR="91450" marL="91450"/>
                </a:tc>
              </a:tr>
              <a:tr h="294700">
                <a:tc>
                  <a:txBody>
                    <a:bodyPr/>
                    <a:lstStyle/>
                    <a:p>
                      <a:pPr indent="0" lvl="0" marL="0" marR="0" rtl="0" algn="l">
                        <a:spcBef>
                          <a:spcPts val="0"/>
                        </a:spcBef>
                        <a:spcAft>
                          <a:spcPts val="0"/>
                        </a:spcAft>
                        <a:buNone/>
                      </a:pPr>
                      <a:r>
                        <a:rPr lang="ja-JP" sz="1050"/>
                        <a:t>キャンディー</a:t>
                      </a:r>
                      <a:endParaRPr/>
                    </a:p>
                  </a:txBody>
                  <a:tcPr marT="45725" marB="45725" marR="91450" marL="91450"/>
                </a:tc>
                <a:tc>
                  <a:txBody>
                    <a:bodyPr/>
                    <a:lstStyle/>
                    <a:p>
                      <a:pPr indent="0" lvl="0" marL="0" marR="0" rtl="0" algn="l">
                        <a:spcBef>
                          <a:spcPts val="0"/>
                        </a:spcBef>
                        <a:spcAft>
                          <a:spcPts val="0"/>
                        </a:spcAft>
                        <a:buNone/>
                      </a:pPr>
                      <a:r>
                        <a:rPr lang="ja-JP" sz="1050"/>
                        <a:t>お散歩</a:t>
                      </a:r>
                      <a:endParaRPr/>
                    </a:p>
                  </a:txBody>
                  <a:tcPr marT="45725" marB="45725" marR="91450" marL="91450"/>
                </a:tc>
                <a:tc>
                  <a:txBody>
                    <a:bodyPr/>
                    <a:lstStyle/>
                    <a:p>
                      <a:pPr indent="0" lvl="0" marL="0" marR="0" rtl="0" algn="l">
                        <a:spcBef>
                          <a:spcPts val="0"/>
                        </a:spcBef>
                        <a:spcAft>
                          <a:spcPts val="0"/>
                        </a:spcAft>
                        <a:buNone/>
                      </a:pPr>
                      <a:r>
                        <a:rPr lang="ja-JP" sz="1050"/>
                        <a:t>15</a:t>
                      </a:r>
                      <a:endParaRPr sz="1050"/>
                    </a:p>
                  </a:txBody>
                  <a:tcPr marT="45725" marB="45725" marR="91450" marL="91450"/>
                </a:tc>
              </a:tr>
              <a:tr h="294700">
                <a:tc>
                  <a:txBody>
                    <a:bodyPr/>
                    <a:lstStyle/>
                    <a:p>
                      <a:pPr indent="0" lvl="0" marL="0" marR="0" rtl="0" algn="l">
                        <a:spcBef>
                          <a:spcPts val="0"/>
                        </a:spcBef>
                        <a:spcAft>
                          <a:spcPts val="0"/>
                        </a:spcAft>
                        <a:buNone/>
                      </a:pPr>
                      <a:r>
                        <a:rPr lang="ja-JP" sz="1050"/>
                        <a:t>マカロン</a:t>
                      </a:r>
                      <a:endParaRPr/>
                    </a:p>
                  </a:txBody>
                  <a:tcPr marT="45725" marB="45725" marR="91450" marL="91450"/>
                </a:tc>
                <a:tc>
                  <a:txBody>
                    <a:bodyPr/>
                    <a:lstStyle/>
                    <a:p>
                      <a:pPr indent="0" lvl="0" marL="0" marR="0" rtl="0" algn="l">
                        <a:spcBef>
                          <a:spcPts val="0"/>
                        </a:spcBef>
                        <a:spcAft>
                          <a:spcPts val="0"/>
                        </a:spcAft>
                        <a:buNone/>
                      </a:pPr>
                      <a:r>
                        <a:rPr lang="ja-JP" sz="1050"/>
                        <a:t>お散歩</a:t>
                      </a:r>
                      <a:endParaRPr/>
                    </a:p>
                  </a:txBody>
                  <a:tcPr marT="45725" marB="45725" marR="91450" marL="91450"/>
                </a:tc>
                <a:tc>
                  <a:txBody>
                    <a:bodyPr/>
                    <a:lstStyle/>
                    <a:p>
                      <a:pPr indent="0" lvl="0" marL="0" marR="0" rtl="0" algn="l">
                        <a:spcBef>
                          <a:spcPts val="0"/>
                        </a:spcBef>
                        <a:spcAft>
                          <a:spcPts val="0"/>
                        </a:spcAft>
                        <a:buNone/>
                      </a:pPr>
                      <a:r>
                        <a:rPr lang="ja-JP" sz="1050"/>
                        <a:t>20</a:t>
                      </a:r>
                      <a:endParaRPr sz="1050"/>
                    </a:p>
                  </a:txBody>
                  <a:tcPr marT="45725" marB="45725" marR="91450" marL="91450"/>
                </a:tc>
              </a:tr>
              <a:tr h="294700">
                <a:tc>
                  <a:txBody>
                    <a:bodyPr/>
                    <a:lstStyle/>
                    <a:p>
                      <a:pPr indent="0" lvl="0" marL="0" marR="0" rtl="0" algn="l">
                        <a:lnSpc>
                          <a:spcPct val="100000"/>
                        </a:lnSpc>
                        <a:spcBef>
                          <a:spcPts val="0"/>
                        </a:spcBef>
                        <a:spcAft>
                          <a:spcPts val="0"/>
                        </a:spcAft>
                        <a:buClr>
                          <a:schemeClr val="dk1"/>
                        </a:buClr>
                        <a:buSzPts val="1050"/>
                        <a:buFont typeface="Century Gothic"/>
                        <a:buNone/>
                      </a:pPr>
                      <a:r>
                        <a:rPr lang="ja-JP" sz="1050"/>
                        <a:t>ショートケーキ</a:t>
                      </a:r>
                      <a:endParaRPr/>
                    </a:p>
                  </a:txBody>
                  <a:tcPr marT="45725" marB="45725" marR="91450" marL="91450"/>
                </a:tc>
                <a:tc>
                  <a:txBody>
                    <a:bodyPr/>
                    <a:lstStyle/>
                    <a:p>
                      <a:pPr indent="0" lvl="0" marL="0" marR="0" rtl="0" algn="l">
                        <a:spcBef>
                          <a:spcPts val="0"/>
                        </a:spcBef>
                        <a:spcAft>
                          <a:spcPts val="0"/>
                        </a:spcAft>
                        <a:buNone/>
                      </a:pPr>
                      <a:r>
                        <a:rPr lang="ja-JP" sz="1050"/>
                        <a:t>ショップ</a:t>
                      </a:r>
                      <a:endParaRPr/>
                    </a:p>
                  </a:txBody>
                  <a:tcPr marT="45725" marB="45725" marR="91450" marL="91450"/>
                </a:tc>
                <a:tc>
                  <a:txBody>
                    <a:bodyPr/>
                    <a:lstStyle/>
                    <a:p>
                      <a:pPr indent="0" lvl="0" marL="0" marR="0" rtl="0" algn="l">
                        <a:spcBef>
                          <a:spcPts val="0"/>
                        </a:spcBef>
                        <a:spcAft>
                          <a:spcPts val="0"/>
                        </a:spcAft>
                        <a:buNone/>
                      </a:pPr>
                      <a:r>
                        <a:rPr lang="ja-JP" sz="1050"/>
                        <a:t>45</a:t>
                      </a:r>
                      <a:endParaRPr sz="1050"/>
                    </a:p>
                  </a:txBody>
                  <a:tcPr marT="45725" marB="45725" marR="91450" marL="91450"/>
                </a:tc>
              </a:tr>
            </a:tbl>
          </a:graphicData>
        </a:graphic>
      </p:graphicFrame>
      <p:graphicFrame>
        <p:nvGraphicFramePr>
          <p:cNvPr id="191" name="Google Shape;191;p4"/>
          <p:cNvGraphicFramePr/>
          <p:nvPr/>
        </p:nvGraphicFramePr>
        <p:xfrm>
          <a:off x="4944215" y="3711226"/>
          <a:ext cx="3000000" cy="3000000"/>
        </p:xfrm>
        <a:graphic>
          <a:graphicData uri="http://schemas.openxmlformats.org/drawingml/2006/table">
            <a:tbl>
              <a:tblPr bandRow="1" firstRow="1">
                <a:noFill/>
                <a:tableStyleId>{6BC23FFB-5D1A-482B-86B0-42305B7EC6C0}</a:tableStyleId>
              </a:tblPr>
              <a:tblGrid>
                <a:gridCol w="1202250"/>
                <a:gridCol w="1202250"/>
                <a:gridCol w="1202250"/>
              </a:tblGrid>
              <a:tr h="292350">
                <a:tc>
                  <a:txBody>
                    <a:bodyPr/>
                    <a:lstStyle/>
                    <a:p>
                      <a:pPr indent="0" lvl="0" marL="0" marR="0" rtl="0" algn="l">
                        <a:lnSpc>
                          <a:spcPct val="100000"/>
                        </a:lnSpc>
                        <a:spcBef>
                          <a:spcPts val="0"/>
                        </a:spcBef>
                        <a:spcAft>
                          <a:spcPts val="0"/>
                        </a:spcAft>
                        <a:buClr>
                          <a:schemeClr val="dk1"/>
                        </a:buClr>
                        <a:buSzPts val="1050"/>
                        <a:buFont typeface="Century Gothic"/>
                        <a:buNone/>
                      </a:pPr>
                      <a:r>
                        <a:rPr lang="ja-JP" sz="1050"/>
                        <a:t>アイテム名</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050"/>
                        <a:buFont typeface="Century Gothic"/>
                        <a:buNone/>
                      </a:pPr>
                      <a:r>
                        <a:rPr lang="ja-JP" sz="1050"/>
                        <a:t>入手場所</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050"/>
                        <a:buFont typeface="Century Gothic"/>
                        <a:buNone/>
                      </a:pPr>
                      <a:r>
                        <a:rPr lang="ja-JP" sz="1050"/>
                        <a:t>ポイント上昇値</a:t>
                      </a:r>
                      <a:endParaRPr/>
                    </a:p>
                  </a:txBody>
                  <a:tcPr marT="45725" marB="45725" marR="91450" marL="91450"/>
                </a:tc>
              </a:tr>
              <a:tr h="294700">
                <a:tc>
                  <a:txBody>
                    <a:bodyPr/>
                    <a:lstStyle/>
                    <a:p>
                      <a:pPr indent="0" lvl="0" marL="0" marR="0" rtl="0" algn="l">
                        <a:spcBef>
                          <a:spcPts val="0"/>
                        </a:spcBef>
                        <a:spcAft>
                          <a:spcPts val="0"/>
                        </a:spcAft>
                        <a:buNone/>
                      </a:pPr>
                      <a:r>
                        <a:rPr lang="ja-JP" sz="1050"/>
                        <a:t>ブレスレット</a:t>
                      </a:r>
                      <a:endParaRPr/>
                    </a:p>
                  </a:txBody>
                  <a:tcPr marT="45725" marB="45725" marR="91450" marL="91450"/>
                </a:tc>
                <a:tc>
                  <a:txBody>
                    <a:bodyPr/>
                    <a:lstStyle/>
                    <a:p>
                      <a:pPr indent="0" lvl="0" marL="0" marR="0" rtl="0" algn="l">
                        <a:spcBef>
                          <a:spcPts val="0"/>
                        </a:spcBef>
                        <a:spcAft>
                          <a:spcPts val="0"/>
                        </a:spcAft>
                        <a:buNone/>
                      </a:pPr>
                      <a:r>
                        <a:rPr lang="ja-JP" sz="1050"/>
                        <a:t>お散歩</a:t>
                      </a:r>
                      <a:endParaRPr/>
                    </a:p>
                  </a:txBody>
                  <a:tcPr marT="45725" marB="45725" marR="91450" marL="91450"/>
                </a:tc>
                <a:tc>
                  <a:txBody>
                    <a:bodyPr/>
                    <a:lstStyle/>
                    <a:p>
                      <a:pPr indent="0" lvl="0" marL="0" marR="0" rtl="0" algn="l">
                        <a:spcBef>
                          <a:spcPts val="0"/>
                        </a:spcBef>
                        <a:spcAft>
                          <a:spcPts val="0"/>
                        </a:spcAft>
                        <a:buNone/>
                      </a:pPr>
                      <a:r>
                        <a:rPr lang="ja-JP" sz="1050"/>
                        <a:t>30</a:t>
                      </a:r>
                      <a:endParaRPr sz="1050"/>
                    </a:p>
                  </a:txBody>
                  <a:tcPr marT="45725" marB="45725" marR="91450" marL="91450"/>
                </a:tc>
              </a:tr>
              <a:tr h="294700">
                <a:tc>
                  <a:txBody>
                    <a:bodyPr/>
                    <a:lstStyle/>
                    <a:p>
                      <a:pPr indent="0" lvl="0" marL="0" marR="0" rtl="0" algn="l">
                        <a:lnSpc>
                          <a:spcPct val="100000"/>
                        </a:lnSpc>
                        <a:spcBef>
                          <a:spcPts val="0"/>
                        </a:spcBef>
                        <a:spcAft>
                          <a:spcPts val="0"/>
                        </a:spcAft>
                        <a:buClr>
                          <a:schemeClr val="dk1"/>
                        </a:buClr>
                        <a:buSzPts val="1050"/>
                        <a:buFont typeface="Century Gothic"/>
                        <a:buNone/>
                      </a:pPr>
                      <a:r>
                        <a:rPr lang="ja-JP" sz="1050"/>
                        <a:t>イアリング</a:t>
                      </a:r>
                      <a:endParaRPr/>
                    </a:p>
                  </a:txBody>
                  <a:tcPr marT="45725" marB="45725" marR="91450" marL="91450"/>
                </a:tc>
                <a:tc>
                  <a:txBody>
                    <a:bodyPr/>
                    <a:lstStyle/>
                    <a:p>
                      <a:pPr indent="0" lvl="0" marL="0" marR="0" rtl="0" algn="l">
                        <a:spcBef>
                          <a:spcPts val="0"/>
                        </a:spcBef>
                        <a:spcAft>
                          <a:spcPts val="0"/>
                        </a:spcAft>
                        <a:buNone/>
                      </a:pPr>
                      <a:r>
                        <a:rPr lang="ja-JP" sz="1050"/>
                        <a:t>ショップ</a:t>
                      </a:r>
                      <a:endParaRPr/>
                    </a:p>
                  </a:txBody>
                  <a:tcPr marT="45725" marB="45725" marR="91450" marL="91450"/>
                </a:tc>
                <a:tc>
                  <a:txBody>
                    <a:bodyPr/>
                    <a:lstStyle/>
                    <a:p>
                      <a:pPr indent="0" lvl="0" marL="0" marR="0" rtl="0" algn="l">
                        <a:spcBef>
                          <a:spcPts val="0"/>
                        </a:spcBef>
                        <a:spcAft>
                          <a:spcPts val="0"/>
                        </a:spcAft>
                        <a:buNone/>
                      </a:pPr>
                      <a:r>
                        <a:rPr lang="ja-JP" sz="1050"/>
                        <a:t>45</a:t>
                      </a:r>
                      <a:endParaRPr sz="1050"/>
                    </a:p>
                  </a:txBody>
                  <a:tcPr marT="45725" marB="45725" marR="91450" marL="91450"/>
                </a:tc>
              </a:tr>
              <a:tr h="294700">
                <a:tc>
                  <a:txBody>
                    <a:bodyPr/>
                    <a:lstStyle/>
                    <a:p>
                      <a:pPr indent="0" lvl="0" marL="0" marR="0" rtl="0" algn="l">
                        <a:lnSpc>
                          <a:spcPct val="100000"/>
                        </a:lnSpc>
                        <a:spcBef>
                          <a:spcPts val="0"/>
                        </a:spcBef>
                        <a:spcAft>
                          <a:spcPts val="0"/>
                        </a:spcAft>
                        <a:buClr>
                          <a:schemeClr val="dk1"/>
                        </a:buClr>
                        <a:buSzPts val="1050"/>
                        <a:buFont typeface="Century Gothic"/>
                        <a:buNone/>
                      </a:pPr>
                      <a:r>
                        <a:rPr lang="ja-JP" sz="1050"/>
                        <a:t>ネックレス</a:t>
                      </a:r>
                      <a:endParaRPr/>
                    </a:p>
                  </a:txBody>
                  <a:tcPr marT="45725" marB="45725" marR="91450" marL="91450"/>
                </a:tc>
                <a:tc>
                  <a:txBody>
                    <a:bodyPr/>
                    <a:lstStyle/>
                    <a:p>
                      <a:pPr indent="0" lvl="0" marL="0" marR="0" rtl="0" algn="l">
                        <a:spcBef>
                          <a:spcPts val="0"/>
                        </a:spcBef>
                        <a:spcAft>
                          <a:spcPts val="0"/>
                        </a:spcAft>
                        <a:buNone/>
                      </a:pPr>
                      <a:r>
                        <a:rPr lang="ja-JP" sz="1050"/>
                        <a:t>ショップ</a:t>
                      </a:r>
                      <a:endParaRPr/>
                    </a:p>
                  </a:txBody>
                  <a:tcPr marT="45725" marB="45725" marR="91450" marL="91450"/>
                </a:tc>
                <a:tc>
                  <a:txBody>
                    <a:bodyPr/>
                    <a:lstStyle/>
                    <a:p>
                      <a:pPr indent="0" lvl="0" marL="0" marR="0" rtl="0" algn="l">
                        <a:spcBef>
                          <a:spcPts val="0"/>
                        </a:spcBef>
                        <a:spcAft>
                          <a:spcPts val="0"/>
                        </a:spcAft>
                        <a:buNone/>
                      </a:pPr>
                      <a:r>
                        <a:rPr lang="ja-JP" sz="1050"/>
                        <a:t>60</a:t>
                      </a:r>
                      <a:endParaRPr sz="1050"/>
                    </a:p>
                  </a:txBody>
                  <a:tcPr marT="45725" marB="45725" marR="91450" marL="91450"/>
                </a:tc>
              </a:tr>
            </a:tbl>
          </a:graphicData>
        </a:graphic>
      </p:graphicFrame>
      <p:sp>
        <p:nvSpPr>
          <p:cNvPr id="192" name="Google Shape;192;p4"/>
          <p:cNvSpPr txBox="1"/>
          <p:nvPr/>
        </p:nvSpPr>
        <p:spPr>
          <a:xfrm>
            <a:off x="591844" y="5282485"/>
            <a:ext cx="364950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100">
                <a:solidFill>
                  <a:schemeClr val="dk1"/>
                </a:solidFill>
                <a:latin typeface="Century Gothic"/>
                <a:ea typeface="Century Gothic"/>
                <a:cs typeface="Century Gothic"/>
                <a:sym typeface="Century Gothic"/>
              </a:rPr>
              <a:t>・ダイアモンドとは</a:t>
            </a:r>
            <a:endParaRPr sz="1100">
              <a:solidFill>
                <a:schemeClr val="dk1"/>
              </a:solidFill>
              <a:latin typeface="Century Gothic"/>
              <a:ea typeface="Century Gothic"/>
              <a:cs typeface="Century Gothic"/>
              <a:sym typeface="Century Gothic"/>
            </a:endParaRPr>
          </a:p>
        </p:txBody>
      </p:sp>
      <p:graphicFrame>
        <p:nvGraphicFramePr>
          <p:cNvPr id="193" name="Google Shape;193;p4"/>
          <p:cNvGraphicFramePr/>
          <p:nvPr/>
        </p:nvGraphicFramePr>
        <p:xfrm>
          <a:off x="4951529" y="5135482"/>
          <a:ext cx="3000000" cy="3000000"/>
        </p:xfrm>
        <a:graphic>
          <a:graphicData uri="http://schemas.openxmlformats.org/drawingml/2006/table">
            <a:tbl>
              <a:tblPr bandRow="1" firstRow="1">
                <a:noFill/>
                <a:tableStyleId>{6BC23FFB-5D1A-482B-86B0-42305B7EC6C0}</a:tableStyleId>
              </a:tblPr>
              <a:tblGrid>
                <a:gridCol w="1197050"/>
                <a:gridCol w="1197050"/>
                <a:gridCol w="1197050"/>
              </a:tblGrid>
              <a:tr h="133350">
                <a:tc>
                  <a:txBody>
                    <a:bodyPr/>
                    <a:lstStyle/>
                    <a:p>
                      <a:pPr indent="0" lvl="0" marL="0" marR="0" rtl="0" algn="l">
                        <a:lnSpc>
                          <a:spcPct val="100000"/>
                        </a:lnSpc>
                        <a:spcBef>
                          <a:spcPts val="0"/>
                        </a:spcBef>
                        <a:spcAft>
                          <a:spcPts val="0"/>
                        </a:spcAft>
                        <a:buClr>
                          <a:schemeClr val="dk1"/>
                        </a:buClr>
                        <a:buSzPts val="1050"/>
                        <a:buFont typeface="Century Gothic"/>
                        <a:buNone/>
                      </a:pPr>
                      <a:r>
                        <a:rPr lang="ja-JP" sz="1050"/>
                        <a:t>アイテム名</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050"/>
                        <a:buFont typeface="Century Gothic"/>
                        <a:buNone/>
                      </a:pPr>
                      <a:r>
                        <a:rPr lang="ja-JP" sz="1050"/>
                        <a:t>入手場所</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050"/>
                        <a:buFont typeface="Century Gothic"/>
                        <a:buNone/>
                      </a:pPr>
                      <a:r>
                        <a:rPr lang="ja-JP" sz="1050"/>
                        <a:t>ポイント上昇値</a:t>
                      </a:r>
                      <a:endParaRPr/>
                    </a:p>
                  </a:txBody>
                  <a:tcPr marT="45725" marB="45725" marR="91450" marL="91450"/>
                </a:tc>
              </a:tr>
              <a:tr h="294700">
                <a:tc>
                  <a:txBody>
                    <a:bodyPr/>
                    <a:lstStyle/>
                    <a:p>
                      <a:pPr indent="0" lvl="0" marL="0" marR="0" rtl="0" algn="l">
                        <a:spcBef>
                          <a:spcPts val="0"/>
                        </a:spcBef>
                        <a:spcAft>
                          <a:spcPts val="0"/>
                        </a:spcAft>
                        <a:buNone/>
                      </a:pPr>
                      <a:r>
                        <a:rPr lang="ja-JP" sz="1050"/>
                        <a:t>ダイアモンド</a:t>
                      </a:r>
                      <a:endParaRPr/>
                    </a:p>
                  </a:txBody>
                  <a:tcPr marT="45725" marB="45725" marR="91450" marL="91450"/>
                </a:tc>
                <a:tc>
                  <a:txBody>
                    <a:bodyPr/>
                    <a:lstStyle/>
                    <a:p>
                      <a:pPr indent="0" lvl="0" marL="0" marR="0" rtl="0" algn="l">
                        <a:spcBef>
                          <a:spcPts val="0"/>
                        </a:spcBef>
                        <a:spcAft>
                          <a:spcPts val="0"/>
                        </a:spcAft>
                        <a:buNone/>
                      </a:pPr>
                      <a:r>
                        <a:rPr lang="ja-JP" sz="1050"/>
                        <a:t>ショップ</a:t>
                      </a:r>
                      <a:endParaRPr/>
                    </a:p>
                  </a:txBody>
                  <a:tcPr marT="45725" marB="45725" marR="91450" marL="91450"/>
                </a:tc>
                <a:tc>
                  <a:txBody>
                    <a:bodyPr/>
                    <a:lstStyle/>
                    <a:p>
                      <a:pPr indent="0" lvl="0" marL="0" marR="0" rtl="0" algn="l">
                        <a:spcBef>
                          <a:spcPts val="0"/>
                        </a:spcBef>
                        <a:spcAft>
                          <a:spcPts val="0"/>
                        </a:spcAft>
                        <a:buNone/>
                      </a:pPr>
                      <a:r>
                        <a:rPr lang="ja-JP" sz="1050"/>
                        <a:t>200</a:t>
                      </a:r>
                      <a:endParaRPr sz="1050"/>
                    </a:p>
                  </a:txBody>
                  <a:tcPr marT="45725" marB="45725" marR="91450" marL="91450"/>
                </a:tc>
              </a:tr>
            </a:tbl>
          </a:graphicData>
        </a:graphic>
      </p:graphicFrame>
      <p:sp>
        <p:nvSpPr>
          <p:cNvPr id="194" name="Google Shape;194;p4"/>
          <p:cNvSpPr txBox="1"/>
          <p:nvPr/>
        </p:nvSpPr>
        <p:spPr>
          <a:xfrm>
            <a:off x="4968156" y="4941682"/>
            <a:ext cx="1096893"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000">
                <a:solidFill>
                  <a:schemeClr val="dk1"/>
                </a:solidFill>
                <a:latin typeface="Century Gothic"/>
                <a:ea typeface="Century Gothic"/>
                <a:cs typeface="Century Gothic"/>
                <a:sym typeface="Century Gothic"/>
              </a:rPr>
              <a:t>特殊</a:t>
            </a:r>
            <a:endParaRPr b="1" sz="1000">
              <a:solidFill>
                <a:schemeClr val="dk1"/>
              </a:solidFill>
              <a:latin typeface="Century Gothic"/>
              <a:ea typeface="Century Gothic"/>
              <a:cs typeface="Century Gothic"/>
              <a:sym typeface="Century Gothic"/>
            </a:endParaRPr>
          </a:p>
        </p:txBody>
      </p:sp>
      <p:sp>
        <p:nvSpPr>
          <p:cNvPr id="195" name="Google Shape;195;p4"/>
          <p:cNvSpPr txBox="1"/>
          <p:nvPr/>
        </p:nvSpPr>
        <p:spPr>
          <a:xfrm>
            <a:off x="780613" y="5544095"/>
            <a:ext cx="346073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ショップでクリスタルでのみ購入可能。</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渡すと必ずプレゼント報酬を獲得できるアイテム。</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持っている場合、一番上に表示させる。</a:t>
            </a:r>
            <a:endParaRPr sz="1000">
              <a:solidFill>
                <a:schemeClr val="dk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5"/>
          <p:cNvSpPr txBox="1"/>
          <p:nvPr/>
        </p:nvSpPr>
        <p:spPr>
          <a:xfrm>
            <a:off x="17674" y="108237"/>
            <a:ext cx="180049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400">
                <a:solidFill>
                  <a:schemeClr val="dk1"/>
                </a:solidFill>
                <a:latin typeface="Century Gothic"/>
                <a:ea typeface="Century Gothic"/>
                <a:cs typeface="Century Gothic"/>
                <a:sym typeface="Century Gothic"/>
              </a:rPr>
              <a:t>■一番風呂について</a:t>
            </a:r>
            <a:endParaRPr/>
          </a:p>
        </p:txBody>
      </p:sp>
      <p:sp>
        <p:nvSpPr>
          <p:cNvPr id="201" name="Google Shape;201;p5"/>
          <p:cNvSpPr txBox="1"/>
          <p:nvPr>
            <p:ph idx="11" type="ftr"/>
          </p:nvPr>
        </p:nvSpPr>
        <p:spPr>
          <a:xfrm>
            <a:off x="0" y="6492874"/>
            <a:ext cx="30861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ja-JP"/>
              <a:t>CONFIDENTIAL</a:t>
            </a:r>
            <a:endParaRPr/>
          </a:p>
        </p:txBody>
      </p:sp>
      <p:sp>
        <p:nvSpPr>
          <p:cNvPr id="202" name="Google Shape;202;p5"/>
          <p:cNvSpPr txBox="1"/>
          <p:nvPr>
            <p:ph idx="12" type="sldNum"/>
          </p:nvPr>
        </p:nvSpPr>
        <p:spPr>
          <a:xfrm>
            <a:off x="6972300" y="6492873"/>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203" name="Google Shape;203;p5"/>
          <p:cNvSpPr txBox="1"/>
          <p:nvPr/>
        </p:nvSpPr>
        <p:spPr>
          <a:xfrm>
            <a:off x="591844" y="1792589"/>
            <a:ext cx="638045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各アイテムの一番風呂ポイント上昇値×キャラのプレゼント効果係数を上昇させる。</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　例）ブレスレット　9pt × 1.2 =11 ポイント上昇　</a:t>
            </a:r>
            <a:r>
              <a:rPr lang="ja-JP" sz="1000">
                <a:solidFill>
                  <a:srgbClr val="FF0000"/>
                </a:solidFill>
                <a:latin typeface="Century Gothic"/>
                <a:ea typeface="Century Gothic"/>
                <a:cs typeface="Century Gothic"/>
                <a:sym typeface="Century Gothic"/>
              </a:rPr>
              <a:t>※</a:t>
            </a:r>
            <a:r>
              <a:rPr lang="ja-JP" sz="1000">
                <a:solidFill>
                  <a:schemeClr val="dk1"/>
                </a:solidFill>
                <a:latin typeface="Century Gothic"/>
                <a:ea typeface="Century Gothic"/>
                <a:cs typeface="Century Gothic"/>
                <a:sym typeface="Century Gothic"/>
              </a:rPr>
              <a:t>小数点以下は切り上げ</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ポイントが最大になると、プレゼント報酬がもらえる。</a:t>
            </a:r>
            <a:endParaRPr sz="1000">
              <a:solidFill>
                <a:schemeClr val="dk1"/>
              </a:solidFill>
              <a:latin typeface="Century Gothic"/>
              <a:ea typeface="Century Gothic"/>
              <a:cs typeface="Century Gothic"/>
              <a:sym typeface="Century Gothic"/>
            </a:endParaRPr>
          </a:p>
        </p:txBody>
      </p:sp>
      <p:sp>
        <p:nvSpPr>
          <p:cNvPr id="204" name="Google Shape;204;p5"/>
          <p:cNvSpPr txBox="1"/>
          <p:nvPr/>
        </p:nvSpPr>
        <p:spPr>
          <a:xfrm>
            <a:off x="662356" y="2765104"/>
            <a:ext cx="227790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100">
                <a:solidFill>
                  <a:schemeClr val="dk1"/>
                </a:solidFill>
                <a:latin typeface="Century Gothic"/>
                <a:ea typeface="Century Gothic"/>
                <a:cs typeface="Century Gothic"/>
                <a:sym typeface="Century Gothic"/>
              </a:rPr>
              <a:t>・一番風呂ポイントの上限</a:t>
            </a:r>
            <a:endParaRPr b="1" sz="1100">
              <a:solidFill>
                <a:schemeClr val="dk1"/>
              </a:solidFill>
              <a:latin typeface="Century Gothic"/>
              <a:ea typeface="Century Gothic"/>
              <a:cs typeface="Century Gothic"/>
              <a:sym typeface="Century Gothic"/>
            </a:endParaRPr>
          </a:p>
        </p:txBody>
      </p:sp>
      <p:sp>
        <p:nvSpPr>
          <p:cNvPr id="205" name="Google Shape;205;p5"/>
          <p:cNvSpPr txBox="1"/>
          <p:nvPr/>
        </p:nvSpPr>
        <p:spPr>
          <a:xfrm>
            <a:off x="797216" y="3028890"/>
            <a:ext cx="638045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全キャラ一律で150ポイントとする。</a:t>
            </a:r>
            <a:r>
              <a:rPr lang="ja-JP" sz="1000">
                <a:solidFill>
                  <a:srgbClr val="FF0000"/>
                </a:solidFill>
                <a:latin typeface="Century Gothic"/>
                <a:ea typeface="Century Gothic"/>
                <a:cs typeface="Century Gothic"/>
                <a:sym typeface="Century Gothic"/>
              </a:rPr>
              <a:t>※</a:t>
            </a:r>
            <a:r>
              <a:rPr lang="ja-JP" sz="1000">
                <a:solidFill>
                  <a:schemeClr val="dk1"/>
                </a:solidFill>
                <a:latin typeface="Century Gothic"/>
                <a:ea typeface="Century Gothic"/>
                <a:cs typeface="Century Gothic"/>
                <a:sym typeface="Century Gothic"/>
              </a:rPr>
              <a:t>要調整</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オーバーフローした場合その数値は切り捨て、次回は0ポイントの状態から始まる。</a:t>
            </a:r>
            <a:endParaRPr sz="1000">
              <a:solidFill>
                <a:schemeClr val="dk1"/>
              </a:solidFill>
              <a:latin typeface="Century Gothic"/>
              <a:ea typeface="Century Gothic"/>
              <a:cs typeface="Century Gothic"/>
              <a:sym typeface="Century Gothic"/>
            </a:endParaRPr>
          </a:p>
        </p:txBody>
      </p:sp>
      <p:sp>
        <p:nvSpPr>
          <p:cNvPr id="206" name="Google Shape;206;p5"/>
          <p:cNvSpPr txBox="1"/>
          <p:nvPr/>
        </p:nvSpPr>
        <p:spPr>
          <a:xfrm>
            <a:off x="662356" y="3625243"/>
            <a:ext cx="319230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100">
                <a:solidFill>
                  <a:schemeClr val="dk1"/>
                </a:solidFill>
                <a:latin typeface="Century Gothic"/>
                <a:ea typeface="Century Gothic"/>
                <a:cs typeface="Century Gothic"/>
                <a:sym typeface="Century Gothic"/>
              </a:rPr>
              <a:t>・一番風呂ポイント上昇時の演出</a:t>
            </a:r>
            <a:endParaRPr b="1" sz="1100">
              <a:solidFill>
                <a:schemeClr val="dk1"/>
              </a:solidFill>
              <a:latin typeface="Century Gothic"/>
              <a:ea typeface="Century Gothic"/>
              <a:cs typeface="Century Gothic"/>
              <a:sym typeface="Century Gothic"/>
            </a:endParaRPr>
          </a:p>
        </p:txBody>
      </p:sp>
      <p:sp>
        <p:nvSpPr>
          <p:cNvPr id="207" name="Google Shape;207;p5"/>
          <p:cNvSpPr txBox="1"/>
          <p:nvPr/>
        </p:nvSpPr>
        <p:spPr>
          <a:xfrm>
            <a:off x="797216" y="3897342"/>
            <a:ext cx="638045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一番風呂ポイント数によってエフェクトとキャラに寄る距離が変化する。</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rgbClr val="FF0000"/>
                </a:solidFill>
                <a:latin typeface="Century Gothic"/>
                <a:ea typeface="Century Gothic"/>
                <a:cs typeface="Century Gothic"/>
                <a:sym typeface="Century Gothic"/>
              </a:rPr>
              <a:t>※</a:t>
            </a:r>
            <a:r>
              <a:rPr lang="ja-JP" sz="1000">
                <a:solidFill>
                  <a:schemeClr val="dk1"/>
                </a:solidFill>
                <a:latin typeface="Century Gothic"/>
                <a:ea typeface="Century Gothic"/>
                <a:cs typeface="Century Gothic"/>
                <a:sym typeface="Century Gothic"/>
              </a:rPr>
              <a:t> 1stPlayableの仕様から数値のみ変更</a:t>
            </a:r>
            <a:endParaRPr sz="1000">
              <a:solidFill>
                <a:schemeClr val="dk1"/>
              </a:solidFill>
              <a:latin typeface="Century Gothic"/>
              <a:ea typeface="Century Gothic"/>
              <a:cs typeface="Century Gothic"/>
              <a:sym typeface="Century Gothic"/>
            </a:endParaRPr>
          </a:p>
        </p:txBody>
      </p:sp>
      <p:graphicFrame>
        <p:nvGraphicFramePr>
          <p:cNvPr id="208" name="Google Shape;208;p5"/>
          <p:cNvGraphicFramePr/>
          <p:nvPr/>
        </p:nvGraphicFramePr>
        <p:xfrm>
          <a:off x="797216" y="4394322"/>
          <a:ext cx="3000000" cy="3000000"/>
        </p:xfrm>
        <a:graphic>
          <a:graphicData uri="http://schemas.openxmlformats.org/drawingml/2006/table">
            <a:tbl>
              <a:tblPr bandRow="1" firstRow="1">
                <a:noFill/>
                <a:tableStyleId>{6BC23FFB-5D1A-482B-86B0-42305B7EC6C0}</a:tableStyleId>
              </a:tblPr>
              <a:tblGrid>
                <a:gridCol w="1459225"/>
                <a:gridCol w="621025"/>
                <a:gridCol w="864925"/>
              </a:tblGrid>
              <a:tr h="292350">
                <a:tc>
                  <a:txBody>
                    <a:bodyPr/>
                    <a:lstStyle/>
                    <a:p>
                      <a:pPr indent="0" lvl="0" marL="0" marR="0" rtl="0" algn="ctr">
                        <a:lnSpc>
                          <a:spcPct val="100000"/>
                        </a:lnSpc>
                        <a:spcBef>
                          <a:spcPts val="0"/>
                        </a:spcBef>
                        <a:spcAft>
                          <a:spcPts val="0"/>
                        </a:spcAft>
                        <a:buClr>
                          <a:schemeClr val="dk1"/>
                        </a:buClr>
                        <a:buSzPts val="1050"/>
                        <a:buFont typeface="Century Gothic"/>
                        <a:buNone/>
                      </a:pPr>
                      <a:r>
                        <a:rPr lang="ja-JP" sz="1050"/>
                        <a:t>一番風呂ポイント数 </a:t>
                      </a:r>
                      <a:endParaRPr sz="1050"/>
                    </a:p>
                  </a:txBody>
                  <a:tcPr marT="45725" marB="45725" marR="91450" marL="91450"/>
                </a:tc>
                <a:tc>
                  <a:txBody>
                    <a:bodyPr/>
                    <a:lstStyle/>
                    <a:p>
                      <a:pPr indent="0" lvl="0" marL="0" marR="0" rtl="0" algn="ctr">
                        <a:lnSpc>
                          <a:spcPct val="100000"/>
                        </a:lnSpc>
                        <a:spcBef>
                          <a:spcPts val="0"/>
                        </a:spcBef>
                        <a:spcAft>
                          <a:spcPts val="0"/>
                        </a:spcAft>
                        <a:buClr>
                          <a:schemeClr val="dk1"/>
                        </a:buClr>
                        <a:buSzPts val="1050"/>
                        <a:buFont typeface="Century Gothic"/>
                        <a:buNone/>
                      </a:pPr>
                      <a:r>
                        <a:rPr lang="ja-JP" sz="1050"/>
                        <a:t>カメラ</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050"/>
                        <a:buFont typeface="Century Gothic"/>
                        <a:buNone/>
                      </a:pPr>
                      <a:r>
                        <a:rPr lang="ja-JP" sz="1050"/>
                        <a:t>エフェクト</a:t>
                      </a:r>
                      <a:endParaRPr/>
                    </a:p>
                  </a:txBody>
                  <a:tcPr marT="45725" marB="45725" marR="91450" marL="91450"/>
                </a:tc>
              </a:tr>
              <a:tr h="294700">
                <a:tc>
                  <a:txBody>
                    <a:bodyPr/>
                    <a:lstStyle/>
                    <a:p>
                      <a:pPr indent="0" lvl="0" marL="0" marR="0" rtl="0" algn="ctr">
                        <a:spcBef>
                          <a:spcPts val="0"/>
                        </a:spcBef>
                        <a:spcAft>
                          <a:spcPts val="0"/>
                        </a:spcAft>
                        <a:buNone/>
                      </a:pPr>
                      <a:r>
                        <a:rPr lang="ja-JP" sz="1050"/>
                        <a:t>0~90</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050"/>
                        <a:buFont typeface="Century Gothic"/>
                        <a:buNone/>
                      </a:pPr>
                      <a:r>
                        <a:rPr lang="ja-JP" sz="1050"/>
                        <a:t>遠</a:t>
                      </a:r>
                      <a:endParaRPr sz="1050"/>
                    </a:p>
                  </a:txBody>
                  <a:tcPr marT="45725" marB="45725" marR="91450" marL="91450"/>
                </a:tc>
                <a:tc>
                  <a:txBody>
                    <a:bodyPr/>
                    <a:lstStyle/>
                    <a:p>
                      <a:pPr indent="0" lvl="0" marL="0" marR="0" rtl="0" algn="ctr">
                        <a:spcBef>
                          <a:spcPts val="0"/>
                        </a:spcBef>
                        <a:spcAft>
                          <a:spcPts val="0"/>
                        </a:spcAft>
                        <a:buNone/>
                      </a:pPr>
                      <a:r>
                        <a:rPr lang="ja-JP" sz="1050"/>
                        <a:t>小</a:t>
                      </a:r>
                      <a:endParaRPr/>
                    </a:p>
                  </a:txBody>
                  <a:tcPr marT="45725" marB="45725" marR="91450" marL="91450"/>
                </a:tc>
              </a:tr>
              <a:tr h="294700">
                <a:tc>
                  <a:txBody>
                    <a:bodyPr/>
                    <a:lstStyle/>
                    <a:p>
                      <a:pPr indent="0" lvl="0" marL="0" marR="0" rtl="0" algn="ctr">
                        <a:spcBef>
                          <a:spcPts val="0"/>
                        </a:spcBef>
                        <a:spcAft>
                          <a:spcPts val="0"/>
                        </a:spcAft>
                        <a:buNone/>
                      </a:pPr>
                      <a:r>
                        <a:rPr lang="ja-JP" sz="1050"/>
                        <a:t>91~149</a:t>
                      </a:r>
                      <a:endParaRPr/>
                    </a:p>
                  </a:txBody>
                  <a:tcPr marT="45725" marB="45725" marR="91450" marL="91450"/>
                </a:tc>
                <a:tc>
                  <a:txBody>
                    <a:bodyPr/>
                    <a:lstStyle/>
                    <a:p>
                      <a:pPr indent="0" lvl="0" marL="0" marR="0" rtl="0" algn="ctr">
                        <a:spcBef>
                          <a:spcPts val="0"/>
                        </a:spcBef>
                        <a:spcAft>
                          <a:spcPts val="0"/>
                        </a:spcAft>
                        <a:buNone/>
                      </a:pPr>
                      <a:r>
                        <a:rPr lang="ja-JP" sz="1050"/>
                        <a:t>中</a:t>
                      </a:r>
                      <a:endParaRPr/>
                    </a:p>
                  </a:txBody>
                  <a:tcPr marT="45725" marB="45725" marR="91450" marL="91450"/>
                </a:tc>
                <a:tc>
                  <a:txBody>
                    <a:bodyPr/>
                    <a:lstStyle/>
                    <a:p>
                      <a:pPr indent="0" lvl="0" marL="0" marR="0" rtl="0" algn="ctr">
                        <a:spcBef>
                          <a:spcPts val="0"/>
                        </a:spcBef>
                        <a:spcAft>
                          <a:spcPts val="0"/>
                        </a:spcAft>
                        <a:buNone/>
                      </a:pPr>
                      <a:r>
                        <a:rPr lang="ja-JP" sz="1050"/>
                        <a:t>中</a:t>
                      </a:r>
                      <a:endParaRPr/>
                    </a:p>
                  </a:txBody>
                  <a:tcPr marT="45725" marB="45725" marR="91450" marL="91450"/>
                </a:tc>
              </a:tr>
              <a:tr h="294700">
                <a:tc>
                  <a:txBody>
                    <a:bodyPr/>
                    <a:lstStyle/>
                    <a:p>
                      <a:pPr indent="0" lvl="0" marL="0" marR="0" rtl="0" algn="ctr">
                        <a:spcBef>
                          <a:spcPts val="0"/>
                        </a:spcBef>
                        <a:spcAft>
                          <a:spcPts val="0"/>
                        </a:spcAft>
                        <a:buNone/>
                      </a:pPr>
                      <a:r>
                        <a:rPr lang="ja-JP" sz="1050"/>
                        <a:t>150</a:t>
                      </a:r>
                      <a:endParaRPr/>
                    </a:p>
                  </a:txBody>
                  <a:tcPr marT="45725" marB="45725" marR="91450" marL="91450"/>
                </a:tc>
                <a:tc>
                  <a:txBody>
                    <a:bodyPr/>
                    <a:lstStyle/>
                    <a:p>
                      <a:pPr indent="0" lvl="0" marL="0" marR="0" rtl="0" algn="ctr">
                        <a:spcBef>
                          <a:spcPts val="0"/>
                        </a:spcBef>
                        <a:spcAft>
                          <a:spcPts val="0"/>
                        </a:spcAft>
                        <a:buNone/>
                      </a:pPr>
                      <a:r>
                        <a:rPr lang="ja-JP" sz="1050"/>
                        <a:t>近</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050"/>
                        <a:buFont typeface="Century Gothic"/>
                        <a:buNone/>
                      </a:pPr>
                      <a:r>
                        <a:rPr lang="ja-JP" sz="1050"/>
                        <a:t>大</a:t>
                      </a:r>
                      <a:endParaRPr/>
                    </a:p>
                  </a:txBody>
                  <a:tcPr marT="45725" marB="45725" marR="91450" marL="91450"/>
                </a:tc>
              </a:tr>
            </a:tbl>
          </a:graphicData>
        </a:graphic>
      </p:graphicFrame>
      <p:sp>
        <p:nvSpPr>
          <p:cNvPr id="209" name="Google Shape;209;p5"/>
          <p:cNvSpPr txBox="1"/>
          <p:nvPr/>
        </p:nvSpPr>
        <p:spPr>
          <a:xfrm>
            <a:off x="415419" y="1510084"/>
            <a:ext cx="249299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200">
                <a:solidFill>
                  <a:schemeClr val="dk1"/>
                </a:solidFill>
                <a:latin typeface="Century Gothic"/>
                <a:ea typeface="Century Gothic"/>
                <a:cs typeface="Century Gothic"/>
                <a:sym typeface="Century Gothic"/>
              </a:rPr>
              <a:t>●一番風呂ポイントの上昇ついて</a:t>
            </a:r>
            <a:endParaRPr/>
          </a:p>
        </p:txBody>
      </p:sp>
      <p:sp>
        <p:nvSpPr>
          <p:cNvPr id="210" name="Google Shape;210;p5"/>
          <p:cNvSpPr txBox="1"/>
          <p:nvPr/>
        </p:nvSpPr>
        <p:spPr>
          <a:xfrm>
            <a:off x="415419" y="538799"/>
            <a:ext cx="17235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200">
                <a:solidFill>
                  <a:schemeClr val="dk1"/>
                </a:solidFill>
                <a:latin typeface="Century Gothic"/>
                <a:ea typeface="Century Gothic"/>
                <a:cs typeface="Century Gothic"/>
                <a:sym typeface="Century Gothic"/>
              </a:rPr>
              <a:t>●プレゼントの表示順</a:t>
            </a:r>
            <a:endParaRPr/>
          </a:p>
        </p:txBody>
      </p:sp>
      <p:sp>
        <p:nvSpPr>
          <p:cNvPr id="211" name="Google Shape;211;p5"/>
          <p:cNvSpPr txBox="1"/>
          <p:nvPr/>
        </p:nvSpPr>
        <p:spPr>
          <a:xfrm>
            <a:off x="591843" y="818883"/>
            <a:ext cx="6380455" cy="3847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ダイアモンドを所持している場合、ダイアモンドから表示する。</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900">
                <a:solidFill>
                  <a:schemeClr val="dk1"/>
                </a:solidFill>
                <a:latin typeface="Century Gothic"/>
                <a:ea typeface="Century Gothic"/>
                <a:cs typeface="Century Gothic"/>
                <a:sym typeface="Century Gothic"/>
              </a:rPr>
              <a:t>ダイアを先頭にジャンルはそのキャラの係数が高い順に並べ、ジャンルに属するアイテムも上昇値が高い順に並べる。</a:t>
            </a:r>
            <a:endParaRPr sz="300">
              <a:solidFill>
                <a:schemeClr val="dk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6"/>
          <p:cNvSpPr txBox="1"/>
          <p:nvPr/>
        </p:nvSpPr>
        <p:spPr>
          <a:xfrm>
            <a:off x="17674" y="108237"/>
            <a:ext cx="180049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400">
                <a:solidFill>
                  <a:schemeClr val="dk1"/>
                </a:solidFill>
                <a:latin typeface="Century Gothic"/>
                <a:ea typeface="Century Gothic"/>
                <a:cs typeface="Century Gothic"/>
                <a:sym typeface="Century Gothic"/>
              </a:rPr>
              <a:t>■一番風呂について</a:t>
            </a:r>
            <a:endParaRPr/>
          </a:p>
        </p:txBody>
      </p:sp>
      <p:sp>
        <p:nvSpPr>
          <p:cNvPr id="217" name="Google Shape;217;p6"/>
          <p:cNvSpPr txBox="1"/>
          <p:nvPr>
            <p:ph idx="11" type="ftr"/>
          </p:nvPr>
        </p:nvSpPr>
        <p:spPr>
          <a:xfrm>
            <a:off x="0" y="6492874"/>
            <a:ext cx="30861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ja-JP"/>
              <a:t>CONFIDENTIAL</a:t>
            </a:r>
            <a:endParaRPr/>
          </a:p>
        </p:txBody>
      </p:sp>
      <p:sp>
        <p:nvSpPr>
          <p:cNvPr id="218" name="Google Shape;218;p6"/>
          <p:cNvSpPr txBox="1"/>
          <p:nvPr>
            <p:ph idx="12" type="sldNum"/>
          </p:nvPr>
        </p:nvSpPr>
        <p:spPr>
          <a:xfrm>
            <a:off x="6972300" y="6492873"/>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219" name="Google Shape;219;p6"/>
          <p:cNvSpPr txBox="1"/>
          <p:nvPr/>
        </p:nvSpPr>
        <p:spPr>
          <a:xfrm>
            <a:off x="591843" y="781591"/>
            <a:ext cx="7014302"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Meiryo"/>
                <a:ea typeface="Meiryo"/>
                <a:cs typeface="Meiryo"/>
                <a:sym typeface="Meiryo"/>
              </a:rPr>
              <a:t>キャラがプレゼントを見つけて受け取ると喜ぶモーションをし好感度が上がる。同時に周りにエフェクトがでる。</a:t>
            </a:r>
            <a:endParaRPr/>
          </a:p>
          <a:p>
            <a:pPr indent="0" lvl="0" marL="0" marR="0" rtl="0" algn="l">
              <a:spcBef>
                <a:spcPts val="0"/>
              </a:spcBef>
              <a:spcAft>
                <a:spcPts val="0"/>
              </a:spcAft>
              <a:buNone/>
            </a:pPr>
            <a:r>
              <a:rPr lang="ja-JP" sz="1000">
                <a:solidFill>
                  <a:schemeClr val="dk1"/>
                </a:solidFill>
                <a:latin typeface="Meiryo"/>
                <a:ea typeface="Meiryo"/>
                <a:cs typeface="Meiryo"/>
                <a:sym typeface="Meiryo"/>
              </a:rPr>
              <a:t>好感度によってエフェクトとキャラに寄る距離が変化する。</a:t>
            </a:r>
            <a:endParaRPr sz="1000">
              <a:solidFill>
                <a:schemeClr val="dk1"/>
              </a:solidFill>
              <a:latin typeface="Meiryo"/>
              <a:ea typeface="Meiryo"/>
              <a:cs typeface="Meiryo"/>
              <a:sym typeface="Meiryo"/>
            </a:endParaRPr>
          </a:p>
          <a:p>
            <a:pPr indent="0" lvl="0" marL="0" marR="0" rtl="0" algn="l">
              <a:spcBef>
                <a:spcPts val="0"/>
              </a:spcBef>
              <a:spcAft>
                <a:spcPts val="0"/>
              </a:spcAft>
              <a:buNone/>
            </a:pPr>
            <a:r>
              <a:t/>
            </a:r>
            <a:endParaRPr sz="1000">
              <a:solidFill>
                <a:schemeClr val="dk1"/>
              </a:solidFill>
              <a:latin typeface="Meiryo"/>
              <a:ea typeface="Meiryo"/>
              <a:cs typeface="Meiryo"/>
              <a:sym typeface="Meiryo"/>
            </a:endParaRPr>
          </a:p>
          <a:p>
            <a:pPr indent="0" lvl="0" marL="0" marR="0" rtl="0" algn="l">
              <a:spcBef>
                <a:spcPts val="0"/>
              </a:spcBef>
              <a:spcAft>
                <a:spcPts val="0"/>
              </a:spcAft>
              <a:buNone/>
            </a:pPr>
            <a:r>
              <a:rPr lang="ja-JP" sz="1000">
                <a:solidFill>
                  <a:schemeClr val="dk1"/>
                </a:solidFill>
                <a:latin typeface="Meiryo"/>
                <a:ea typeface="Meiryo"/>
                <a:cs typeface="Meiryo"/>
                <a:sym typeface="Meiryo"/>
              </a:rPr>
              <a:t>また、エフェクトと同時に一番風呂ポイントがどれだけ溜まったかを表示させるメーターとテキストを表示させる。</a:t>
            </a:r>
            <a:endParaRPr sz="1000">
              <a:solidFill>
                <a:schemeClr val="dk1"/>
              </a:solidFill>
              <a:latin typeface="Meiryo"/>
              <a:ea typeface="Meiryo"/>
              <a:cs typeface="Meiryo"/>
              <a:sym typeface="Meiryo"/>
            </a:endParaRPr>
          </a:p>
          <a:p>
            <a:pPr indent="0" lvl="0" marL="0" marR="0" rtl="0" algn="l">
              <a:spcBef>
                <a:spcPts val="0"/>
              </a:spcBef>
              <a:spcAft>
                <a:spcPts val="0"/>
              </a:spcAft>
              <a:buNone/>
            </a:pPr>
            <a:r>
              <a:rPr lang="ja-JP" sz="1000">
                <a:solidFill>
                  <a:schemeClr val="dk1"/>
                </a:solidFill>
                <a:latin typeface="Meiryo"/>
                <a:ea typeface="Meiryo"/>
                <a:cs typeface="Meiryo"/>
                <a:sym typeface="Meiryo"/>
              </a:rPr>
              <a:t>エフェクト表示後、画面タップか一定時間経過でおさわり画面に遷移させる。</a:t>
            </a:r>
            <a:endParaRPr sz="1000">
              <a:solidFill>
                <a:schemeClr val="dk1"/>
              </a:solidFill>
              <a:latin typeface="Meiryo"/>
              <a:ea typeface="Meiryo"/>
              <a:cs typeface="Meiryo"/>
              <a:sym typeface="Meiryo"/>
            </a:endParaRPr>
          </a:p>
        </p:txBody>
      </p:sp>
      <p:sp>
        <p:nvSpPr>
          <p:cNvPr id="220" name="Google Shape;220;p6"/>
          <p:cNvSpPr txBox="1"/>
          <p:nvPr/>
        </p:nvSpPr>
        <p:spPr>
          <a:xfrm>
            <a:off x="415419" y="534150"/>
            <a:ext cx="203132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200">
                <a:solidFill>
                  <a:schemeClr val="dk1"/>
                </a:solidFill>
                <a:latin typeface="Century Gothic"/>
                <a:ea typeface="Century Gothic"/>
                <a:cs typeface="Century Gothic"/>
                <a:sym typeface="Century Gothic"/>
              </a:rPr>
              <a:t>●プレゼント受領時の演出</a:t>
            </a:r>
            <a:endParaRPr/>
          </a:p>
        </p:txBody>
      </p:sp>
      <p:grpSp>
        <p:nvGrpSpPr>
          <p:cNvPr id="221" name="Google Shape;221;p6"/>
          <p:cNvGrpSpPr/>
          <p:nvPr/>
        </p:nvGrpSpPr>
        <p:grpSpPr>
          <a:xfrm>
            <a:off x="480763" y="2228906"/>
            <a:ext cx="2143127" cy="3847503"/>
            <a:chOff x="654315" y="1309116"/>
            <a:chExt cx="1274237" cy="2287606"/>
          </a:xfrm>
        </p:grpSpPr>
        <p:pic>
          <p:nvPicPr>
            <p:cNvPr id="222" name="Google Shape;222;p6"/>
            <p:cNvPicPr preferRelativeResize="0"/>
            <p:nvPr/>
          </p:nvPicPr>
          <p:blipFill rotWithShape="1">
            <a:blip r:embed="rId3">
              <a:alphaModFix/>
            </a:blip>
            <a:srcRect b="0" l="0" r="0" t="0"/>
            <a:stretch/>
          </p:blipFill>
          <p:spPr>
            <a:xfrm>
              <a:off x="654315" y="1309116"/>
              <a:ext cx="1274237" cy="2287606"/>
            </a:xfrm>
            <a:prstGeom prst="rect">
              <a:avLst/>
            </a:prstGeom>
            <a:noFill/>
            <a:ln>
              <a:noFill/>
            </a:ln>
          </p:spPr>
        </p:pic>
        <p:sp>
          <p:nvSpPr>
            <p:cNvPr id="223" name="Google Shape;223;p6"/>
            <p:cNvSpPr/>
            <p:nvPr/>
          </p:nvSpPr>
          <p:spPr>
            <a:xfrm>
              <a:off x="740874" y="1537038"/>
              <a:ext cx="1101117" cy="75409"/>
            </a:xfrm>
            <a:prstGeom prst="roundRect">
              <a:avLst>
                <a:gd fmla="val 50000" name="adj"/>
              </a:avLst>
            </a:prstGeom>
            <a:solidFill>
              <a:schemeClr val="lt1"/>
            </a:solidFill>
            <a:ln cap="flat" cmpd="sng" w="12700">
              <a:solidFill>
                <a:srgbClr val="FFCC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Century Gothic"/>
                <a:ea typeface="Century Gothic"/>
                <a:cs typeface="Century Gothic"/>
                <a:sym typeface="Century Gothic"/>
              </a:endParaRPr>
            </a:p>
          </p:txBody>
        </p:sp>
        <p:sp>
          <p:nvSpPr>
            <p:cNvPr id="224" name="Google Shape;224;p6"/>
            <p:cNvSpPr/>
            <p:nvPr/>
          </p:nvSpPr>
          <p:spPr>
            <a:xfrm>
              <a:off x="740875" y="1537038"/>
              <a:ext cx="321164" cy="75409"/>
            </a:xfrm>
            <a:prstGeom prst="roundRect">
              <a:avLst>
                <a:gd fmla="val 50000" name="adj"/>
              </a:avLst>
            </a:prstGeom>
            <a:solidFill>
              <a:srgbClr val="FF6699"/>
            </a:solidFill>
            <a:ln cap="flat" cmpd="sng" w="12700">
              <a:solidFill>
                <a:srgbClr val="FFCC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Century Gothic"/>
                <a:ea typeface="Century Gothic"/>
                <a:cs typeface="Century Gothic"/>
                <a:sym typeface="Century Gothic"/>
              </a:endParaRPr>
            </a:p>
          </p:txBody>
        </p:sp>
        <p:sp>
          <p:nvSpPr>
            <p:cNvPr id="225" name="Google Shape;225;p6"/>
            <p:cNvSpPr txBox="1"/>
            <p:nvPr/>
          </p:nvSpPr>
          <p:spPr>
            <a:xfrm>
              <a:off x="886871" y="1332426"/>
              <a:ext cx="796026" cy="2195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FFCCCC"/>
                  </a:solidFill>
                  <a:latin typeface="Century Gothic"/>
                  <a:ea typeface="Century Gothic"/>
                  <a:cs typeface="Century Gothic"/>
                  <a:sym typeface="Century Gothic"/>
                </a:rPr>
                <a:t>好感度上昇</a:t>
              </a:r>
              <a:endParaRPr/>
            </a:p>
          </p:txBody>
        </p:sp>
      </p:grpSp>
      <p:sp>
        <p:nvSpPr>
          <p:cNvPr id="226" name="Google Shape;226;p6"/>
          <p:cNvSpPr txBox="1"/>
          <p:nvPr/>
        </p:nvSpPr>
        <p:spPr>
          <a:xfrm>
            <a:off x="554992" y="1985007"/>
            <a:ext cx="1923312"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Meiryo"/>
                <a:ea typeface="Meiryo"/>
                <a:cs typeface="Meiryo"/>
                <a:sym typeface="Meiryo"/>
              </a:rPr>
              <a:t>一番風呂ポイント0～149の時</a:t>
            </a:r>
            <a:endParaRPr sz="1000">
              <a:solidFill>
                <a:schemeClr val="dk1"/>
              </a:solidFill>
              <a:latin typeface="Meiryo"/>
              <a:ea typeface="Meiryo"/>
              <a:cs typeface="Meiryo"/>
              <a:sym typeface="Meiryo"/>
            </a:endParaRPr>
          </a:p>
        </p:txBody>
      </p:sp>
      <p:sp>
        <p:nvSpPr>
          <p:cNvPr id="227" name="Google Shape;227;p6"/>
          <p:cNvSpPr txBox="1"/>
          <p:nvPr/>
        </p:nvSpPr>
        <p:spPr>
          <a:xfrm>
            <a:off x="3156542" y="2006132"/>
            <a:ext cx="1923312"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Meiryo"/>
                <a:ea typeface="Meiryo"/>
                <a:cs typeface="Meiryo"/>
                <a:sym typeface="Meiryo"/>
              </a:rPr>
              <a:t>一番風呂ポイント150の時</a:t>
            </a:r>
            <a:endParaRPr sz="1000">
              <a:solidFill>
                <a:schemeClr val="dk1"/>
              </a:solidFill>
              <a:latin typeface="Meiryo"/>
              <a:ea typeface="Meiryo"/>
              <a:cs typeface="Meiryo"/>
              <a:sym typeface="Meiryo"/>
            </a:endParaRPr>
          </a:p>
        </p:txBody>
      </p:sp>
      <p:grpSp>
        <p:nvGrpSpPr>
          <p:cNvPr id="228" name="Google Shape;228;p6"/>
          <p:cNvGrpSpPr/>
          <p:nvPr/>
        </p:nvGrpSpPr>
        <p:grpSpPr>
          <a:xfrm>
            <a:off x="3020340" y="2228906"/>
            <a:ext cx="2274642" cy="3847503"/>
            <a:chOff x="3020340" y="2228906"/>
            <a:chExt cx="2274642" cy="3847503"/>
          </a:xfrm>
        </p:grpSpPr>
        <p:grpSp>
          <p:nvGrpSpPr>
            <p:cNvPr id="229" name="Google Shape;229;p6"/>
            <p:cNvGrpSpPr/>
            <p:nvPr/>
          </p:nvGrpSpPr>
          <p:grpSpPr>
            <a:xfrm>
              <a:off x="3086098" y="2228906"/>
              <a:ext cx="2143127" cy="3847503"/>
              <a:chOff x="2909835" y="1311705"/>
              <a:chExt cx="1274237" cy="2287606"/>
            </a:xfrm>
          </p:grpSpPr>
          <p:pic>
            <p:nvPicPr>
              <p:cNvPr id="230" name="Google Shape;230;p6"/>
              <p:cNvPicPr preferRelativeResize="0"/>
              <p:nvPr/>
            </p:nvPicPr>
            <p:blipFill rotWithShape="1">
              <a:blip r:embed="rId3">
                <a:alphaModFix/>
              </a:blip>
              <a:srcRect b="0" l="0" r="0" t="0"/>
              <a:stretch/>
            </p:blipFill>
            <p:spPr>
              <a:xfrm>
                <a:off x="2909835" y="1311705"/>
                <a:ext cx="1274237" cy="2287606"/>
              </a:xfrm>
              <a:prstGeom prst="rect">
                <a:avLst/>
              </a:prstGeom>
              <a:noFill/>
              <a:ln>
                <a:noFill/>
              </a:ln>
            </p:spPr>
          </p:pic>
          <p:sp>
            <p:nvSpPr>
              <p:cNvPr id="231" name="Google Shape;231;p6"/>
              <p:cNvSpPr/>
              <p:nvPr/>
            </p:nvSpPr>
            <p:spPr>
              <a:xfrm>
                <a:off x="2982680" y="1539627"/>
                <a:ext cx="1101116" cy="87078"/>
              </a:xfrm>
              <a:prstGeom prst="roundRect">
                <a:avLst>
                  <a:gd fmla="val 50000" name="adj"/>
                </a:avLst>
              </a:prstGeom>
              <a:solidFill>
                <a:srgbClr val="FF6699"/>
              </a:solidFill>
              <a:ln cap="flat" cmpd="sng" w="12700">
                <a:solidFill>
                  <a:srgbClr val="FFCC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Century Gothic"/>
                  <a:ea typeface="Century Gothic"/>
                  <a:cs typeface="Century Gothic"/>
                  <a:sym typeface="Century Gothic"/>
                </a:endParaRPr>
              </a:p>
            </p:txBody>
          </p:sp>
          <p:sp>
            <p:nvSpPr>
              <p:cNvPr id="232" name="Google Shape;232;p6"/>
              <p:cNvSpPr txBox="1"/>
              <p:nvPr/>
            </p:nvSpPr>
            <p:spPr>
              <a:xfrm>
                <a:off x="3069239" y="1339587"/>
                <a:ext cx="933271" cy="2195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800">
                    <a:solidFill>
                      <a:srgbClr val="FFCCCC"/>
                    </a:solidFill>
                    <a:latin typeface="Century Gothic"/>
                    <a:ea typeface="Century Gothic"/>
                    <a:cs typeface="Century Gothic"/>
                    <a:sym typeface="Century Gothic"/>
                  </a:rPr>
                  <a:t>好感度最大！</a:t>
                </a:r>
                <a:endParaRPr/>
              </a:p>
            </p:txBody>
          </p:sp>
        </p:grpSp>
        <p:sp>
          <p:nvSpPr>
            <p:cNvPr id="233" name="Google Shape;233;p6"/>
            <p:cNvSpPr txBox="1"/>
            <p:nvPr/>
          </p:nvSpPr>
          <p:spPr>
            <a:xfrm>
              <a:off x="3020340" y="4152657"/>
              <a:ext cx="227464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600">
                  <a:solidFill>
                    <a:schemeClr val="lt1"/>
                  </a:solidFill>
                  <a:latin typeface="Century Gothic"/>
                  <a:ea typeface="Century Gothic"/>
                  <a:cs typeface="Century Gothic"/>
                  <a:sym typeface="Century Gothic"/>
                </a:rPr>
                <a:t>プレゼントボーナス！</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7"/>
          <p:cNvSpPr txBox="1"/>
          <p:nvPr/>
        </p:nvSpPr>
        <p:spPr>
          <a:xfrm>
            <a:off x="17674" y="108237"/>
            <a:ext cx="180049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400">
                <a:solidFill>
                  <a:schemeClr val="dk1"/>
                </a:solidFill>
                <a:latin typeface="Century Gothic"/>
                <a:ea typeface="Century Gothic"/>
                <a:cs typeface="Century Gothic"/>
                <a:sym typeface="Century Gothic"/>
              </a:rPr>
              <a:t>■一番風呂について</a:t>
            </a:r>
            <a:endParaRPr/>
          </a:p>
        </p:txBody>
      </p:sp>
      <p:sp>
        <p:nvSpPr>
          <p:cNvPr id="239" name="Google Shape;239;p7"/>
          <p:cNvSpPr txBox="1"/>
          <p:nvPr>
            <p:ph idx="11" type="ftr"/>
          </p:nvPr>
        </p:nvSpPr>
        <p:spPr>
          <a:xfrm>
            <a:off x="0" y="6492874"/>
            <a:ext cx="30861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ja-JP"/>
              <a:t>CONFIDENTIAL</a:t>
            </a:r>
            <a:endParaRPr/>
          </a:p>
        </p:txBody>
      </p:sp>
      <p:sp>
        <p:nvSpPr>
          <p:cNvPr id="240" name="Google Shape;240;p7"/>
          <p:cNvSpPr txBox="1"/>
          <p:nvPr>
            <p:ph idx="12" type="sldNum"/>
          </p:nvPr>
        </p:nvSpPr>
        <p:spPr>
          <a:xfrm>
            <a:off x="6972300" y="6492873"/>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241" name="Google Shape;241;p7"/>
          <p:cNvSpPr txBox="1"/>
          <p:nvPr/>
        </p:nvSpPr>
        <p:spPr>
          <a:xfrm>
            <a:off x="591843" y="813598"/>
            <a:ext cx="638045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Meiryo"/>
                <a:ea typeface="Meiryo"/>
                <a:cs typeface="Meiryo"/>
                <a:sym typeface="Meiryo"/>
              </a:rPr>
              <a:t>制限時間は</a:t>
            </a:r>
            <a:r>
              <a:rPr b="1" lang="ja-JP" sz="1000">
                <a:solidFill>
                  <a:schemeClr val="dk1"/>
                </a:solidFill>
                <a:latin typeface="Meiryo"/>
                <a:ea typeface="Meiryo"/>
                <a:cs typeface="Meiryo"/>
                <a:sym typeface="Meiryo"/>
              </a:rPr>
              <a:t>10秒</a:t>
            </a:r>
            <a:r>
              <a:rPr lang="ja-JP" sz="1000">
                <a:solidFill>
                  <a:schemeClr val="dk1"/>
                </a:solidFill>
                <a:latin typeface="Meiryo"/>
                <a:ea typeface="Meiryo"/>
                <a:cs typeface="Meiryo"/>
                <a:sym typeface="Meiryo"/>
              </a:rPr>
              <a:t>とする。※要調整</a:t>
            </a:r>
            <a:endParaRPr sz="1000">
              <a:solidFill>
                <a:schemeClr val="dk1"/>
              </a:solidFill>
              <a:latin typeface="Meiryo"/>
              <a:ea typeface="Meiryo"/>
              <a:cs typeface="Meiryo"/>
              <a:sym typeface="Meiryo"/>
            </a:endParaRPr>
          </a:p>
          <a:p>
            <a:pPr indent="0" lvl="0" marL="0" marR="0" rtl="0" algn="l">
              <a:spcBef>
                <a:spcPts val="0"/>
              </a:spcBef>
              <a:spcAft>
                <a:spcPts val="0"/>
              </a:spcAft>
              <a:buNone/>
            </a:pPr>
            <a:r>
              <a:rPr lang="ja-JP" sz="1000">
                <a:solidFill>
                  <a:schemeClr val="dk1"/>
                </a:solidFill>
                <a:latin typeface="Meiryo"/>
                <a:ea typeface="Meiryo"/>
                <a:cs typeface="Meiryo"/>
                <a:sym typeface="Meiryo"/>
              </a:rPr>
              <a:t>キャラをタップやスワイプすることでリアクションをとる。</a:t>
            </a:r>
            <a:endParaRPr sz="1000">
              <a:solidFill>
                <a:schemeClr val="dk1"/>
              </a:solidFill>
              <a:latin typeface="Meiryo"/>
              <a:ea typeface="Meiryo"/>
              <a:cs typeface="Meiryo"/>
              <a:sym typeface="Meiryo"/>
            </a:endParaRPr>
          </a:p>
        </p:txBody>
      </p:sp>
      <p:sp>
        <p:nvSpPr>
          <p:cNvPr id="242" name="Google Shape;242;p7"/>
          <p:cNvSpPr txBox="1"/>
          <p:nvPr/>
        </p:nvSpPr>
        <p:spPr>
          <a:xfrm>
            <a:off x="415419" y="531458"/>
            <a:ext cx="203132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200">
                <a:solidFill>
                  <a:schemeClr val="dk1"/>
                </a:solidFill>
                <a:latin typeface="Century Gothic"/>
                <a:ea typeface="Century Gothic"/>
                <a:cs typeface="Century Gothic"/>
                <a:sym typeface="Century Gothic"/>
              </a:rPr>
              <a:t>●おさわりモードについて</a:t>
            </a:r>
            <a:endParaRPr/>
          </a:p>
        </p:txBody>
      </p:sp>
      <p:sp>
        <p:nvSpPr>
          <p:cNvPr id="243" name="Google Shape;243;p7"/>
          <p:cNvSpPr txBox="1"/>
          <p:nvPr/>
        </p:nvSpPr>
        <p:spPr>
          <a:xfrm>
            <a:off x="662356" y="1398417"/>
            <a:ext cx="227790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100">
                <a:solidFill>
                  <a:schemeClr val="dk1"/>
                </a:solidFill>
                <a:latin typeface="Century Gothic"/>
                <a:ea typeface="Century Gothic"/>
                <a:cs typeface="Century Gothic"/>
                <a:sym typeface="Century Gothic"/>
              </a:rPr>
              <a:t>・カメラ操作について</a:t>
            </a:r>
            <a:endParaRPr b="1" sz="1100">
              <a:solidFill>
                <a:schemeClr val="dk1"/>
              </a:solidFill>
              <a:latin typeface="Century Gothic"/>
              <a:ea typeface="Century Gothic"/>
              <a:cs typeface="Century Gothic"/>
              <a:sym typeface="Century Gothic"/>
            </a:endParaRPr>
          </a:p>
        </p:txBody>
      </p:sp>
      <p:sp>
        <p:nvSpPr>
          <p:cNvPr id="244" name="Google Shape;244;p7"/>
          <p:cNvSpPr txBox="1"/>
          <p:nvPr/>
        </p:nvSpPr>
        <p:spPr>
          <a:xfrm>
            <a:off x="797216" y="1662203"/>
            <a:ext cx="638045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左右スワイプでキャラを囲むように移動、上下スワイプでカメラの角度を上下させる。※最大20度くらい？</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ピンチイン/アウトでキャラを拡大/縮小をする。</a:t>
            </a:r>
            <a:endParaRPr sz="1000">
              <a:solidFill>
                <a:schemeClr val="dk1"/>
              </a:solidFill>
              <a:latin typeface="Century Gothic"/>
              <a:ea typeface="Century Gothic"/>
              <a:cs typeface="Century Gothic"/>
              <a:sym typeface="Century Gothic"/>
            </a:endParaRPr>
          </a:p>
        </p:txBody>
      </p:sp>
      <p:sp>
        <p:nvSpPr>
          <p:cNvPr id="245" name="Google Shape;245;p7"/>
          <p:cNvSpPr txBox="1"/>
          <p:nvPr/>
        </p:nvSpPr>
        <p:spPr>
          <a:xfrm>
            <a:off x="591843" y="2299346"/>
            <a:ext cx="266189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100">
                <a:solidFill>
                  <a:schemeClr val="dk1"/>
                </a:solidFill>
                <a:latin typeface="Century Gothic"/>
                <a:ea typeface="Century Gothic"/>
                <a:cs typeface="Century Gothic"/>
                <a:sym typeface="Century Gothic"/>
              </a:rPr>
              <a:t>・キャラのリアクションについて</a:t>
            </a:r>
            <a:endParaRPr b="1" sz="1100">
              <a:solidFill>
                <a:schemeClr val="dk1"/>
              </a:solidFill>
              <a:latin typeface="Century Gothic"/>
              <a:ea typeface="Century Gothic"/>
              <a:cs typeface="Century Gothic"/>
              <a:sym typeface="Century Gothic"/>
            </a:endParaRPr>
          </a:p>
        </p:txBody>
      </p:sp>
      <p:sp>
        <p:nvSpPr>
          <p:cNvPr id="246" name="Google Shape;246;p7"/>
          <p:cNvSpPr txBox="1"/>
          <p:nvPr/>
        </p:nvSpPr>
        <p:spPr>
          <a:xfrm>
            <a:off x="726703" y="2563132"/>
            <a:ext cx="638045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タップ→びっくり、きょろきょろ</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擦る→くすぐられて笑う</a:t>
            </a:r>
            <a:endParaRPr sz="1000">
              <a:solidFill>
                <a:schemeClr val="dk1"/>
              </a:solidFill>
              <a:latin typeface="Century Gothic"/>
              <a:ea typeface="Century Gothic"/>
              <a:cs typeface="Century Gothic"/>
              <a:sym typeface="Century Gothic"/>
            </a:endParaRPr>
          </a:p>
        </p:txBody>
      </p:sp>
      <p:sp>
        <p:nvSpPr>
          <p:cNvPr id="247" name="Google Shape;247;p7"/>
          <p:cNvSpPr txBox="1"/>
          <p:nvPr/>
        </p:nvSpPr>
        <p:spPr>
          <a:xfrm>
            <a:off x="591842" y="3202451"/>
            <a:ext cx="266189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100">
                <a:solidFill>
                  <a:schemeClr val="dk1"/>
                </a:solidFill>
                <a:latin typeface="Century Gothic"/>
                <a:ea typeface="Century Gothic"/>
                <a:cs typeface="Century Gothic"/>
                <a:sym typeface="Century Gothic"/>
              </a:rPr>
              <a:t>・入力とモーションの再生</a:t>
            </a:r>
            <a:endParaRPr b="1" sz="1100">
              <a:solidFill>
                <a:schemeClr val="dk1"/>
              </a:solidFill>
              <a:latin typeface="Century Gothic"/>
              <a:ea typeface="Century Gothic"/>
              <a:cs typeface="Century Gothic"/>
              <a:sym typeface="Century Gothic"/>
            </a:endParaRPr>
          </a:p>
        </p:txBody>
      </p:sp>
      <p:sp>
        <p:nvSpPr>
          <p:cNvPr id="248" name="Google Shape;248;p7"/>
          <p:cNvSpPr txBox="1"/>
          <p:nvPr/>
        </p:nvSpPr>
        <p:spPr>
          <a:xfrm>
            <a:off x="797215" y="3453180"/>
            <a:ext cx="6380455"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入力自体は常に受け付けていて、新たな入力があると前のモーションをキャンセルし</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新たなモーションを発生させる。</a:t>
            </a:r>
            <a:endParaRPr sz="1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000">
                <a:solidFill>
                  <a:schemeClr val="dk1"/>
                </a:solidFill>
                <a:latin typeface="Century Gothic"/>
                <a:ea typeface="Century Gothic"/>
                <a:cs typeface="Century Gothic"/>
                <a:sym typeface="Century Gothic"/>
              </a:rPr>
              <a:t>（ラップのような挙動になるのは許容する）</a:t>
            </a:r>
            <a:endParaRPr sz="1000">
              <a:solidFill>
                <a:schemeClr val="dk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grpSp>
        <p:nvGrpSpPr>
          <p:cNvPr id="253" name="Google Shape;253;p8"/>
          <p:cNvGrpSpPr/>
          <p:nvPr/>
        </p:nvGrpSpPr>
        <p:grpSpPr>
          <a:xfrm>
            <a:off x="4928567" y="1683827"/>
            <a:ext cx="1638856" cy="2938973"/>
            <a:chOff x="3384859" y="1683827"/>
            <a:chExt cx="1946317" cy="3490345"/>
          </a:xfrm>
        </p:grpSpPr>
        <p:pic>
          <p:nvPicPr>
            <p:cNvPr id="254" name="Google Shape;254;p8"/>
            <p:cNvPicPr preferRelativeResize="0"/>
            <p:nvPr/>
          </p:nvPicPr>
          <p:blipFill rotWithShape="1">
            <a:blip r:embed="rId3">
              <a:alphaModFix/>
            </a:blip>
            <a:srcRect b="0" l="0" r="0" t="0"/>
            <a:stretch/>
          </p:blipFill>
          <p:spPr>
            <a:xfrm>
              <a:off x="3384859" y="1683827"/>
              <a:ext cx="1946317" cy="3490345"/>
            </a:xfrm>
            <a:prstGeom prst="rect">
              <a:avLst/>
            </a:prstGeom>
            <a:noFill/>
            <a:ln>
              <a:noFill/>
            </a:ln>
          </p:spPr>
        </p:pic>
        <p:pic>
          <p:nvPicPr>
            <p:cNvPr descr="「抽選箱 イラスト」の画像検索結果" id="255" name="Google Shape;255;p8"/>
            <p:cNvPicPr preferRelativeResize="0"/>
            <p:nvPr/>
          </p:nvPicPr>
          <p:blipFill rotWithShape="1">
            <a:blip r:embed="rId4">
              <a:alphaModFix/>
            </a:blip>
            <a:srcRect b="7034" l="23646" r="21847" t="6576"/>
            <a:stretch/>
          </p:blipFill>
          <p:spPr>
            <a:xfrm>
              <a:off x="3662711" y="3470057"/>
              <a:ext cx="1331996" cy="1639269"/>
            </a:xfrm>
            <a:prstGeom prst="rect">
              <a:avLst/>
            </a:prstGeom>
            <a:noFill/>
            <a:ln>
              <a:noFill/>
            </a:ln>
          </p:spPr>
        </p:pic>
        <p:sp>
          <p:nvSpPr>
            <p:cNvPr id="256" name="Google Shape;256;p8"/>
            <p:cNvSpPr/>
            <p:nvPr/>
          </p:nvSpPr>
          <p:spPr>
            <a:xfrm rot="2512017">
              <a:off x="4104869" y="3177414"/>
              <a:ext cx="390525" cy="490034"/>
            </a:xfrm>
            <a:prstGeom prst="arc">
              <a:avLst>
                <a:gd fmla="val 16200000" name="adj1"/>
                <a:gd fmla="val 0" name="adj2"/>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57" name="Google Shape;257;p8"/>
            <p:cNvSpPr/>
            <p:nvPr/>
          </p:nvSpPr>
          <p:spPr>
            <a:xfrm rot="2512017">
              <a:off x="3914369" y="3291714"/>
              <a:ext cx="390525" cy="490034"/>
            </a:xfrm>
            <a:prstGeom prst="arc">
              <a:avLst>
                <a:gd fmla="val 16200000" name="adj1"/>
                <a:gd fmla="val 0" name="adj2"/>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58" name="Google Shape;258;p8"/>
            <p:cNvSpPr/>
            <p:nvPr/>
          </p:nvSpPr>
          <p:spPr>
            <a:xfrm rot="-2700000">
              <a:off x="4005684" y="3041895"/>
              <a:ext cx="400050" cy="202006"/>
            </a:xfrm>
            <a:prstGeom prst="triangle">
              <a:avLst>
                <a:gd fmla="val 50000" name="adj"/>
              </a:avLst>
            </a:prstGeom>
            <a:solidFill>
              <a:srgbClr val="FFCCCC"/>
            </a:solidFill>
            <a:ln cap="flat" cmpd="sng" w="12700">
              <a:solidFill>
                <a:srgbClr val="FF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59" name="Google Shape;259;p8"/>
            <p:cNvSpPr/>
            <p:nvPr/>
          </p:nvSpPr>
          <p:spPr>
            <a:xfrm>
              <a:off x="4726510" y="1756290"/>
              <a:ext cx="533771" cy="214927"/>
            </a:xfrm>
            <a:prstGeom prst="rect">
              <a:avLst/>
            </a:prstGeom>
            <a:solidFill>
              <a:srgbClr val="111F3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lt1"/>
                </a:solidFill>
                <a:latin typeface="Century Gothic"/>
                <a:ea typeface="Century Gothic"/>
                <a:cs typeface="Century Gothic"/>
                <a:sym typeface="Century Gothic"/>
              </a:endParaRPr>
            </a:p>
          </p:txBody>
        </p:sp>
        <p:sp>
          <p:nvSpPr>
            <p:cNvPr id="260" name="Google Shape;260;p8"/>
            <p:cNvSpPr/>
            <p:nvPr/>
          </p:nvSpPr>
          <p:spPr>
            <a:xfrm>
              <a:off x="3481154" y="1775976"/>
              <a:ext cx="381733" cy="296172"/>
            </a:xfrm>
            <a:prstGeom prst="rect">
              <a:avLst/>
            </a:prstGeom>
            <a:solidFill>
              <a:srgbClr val="111F3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lt1"/>
                </a:solidFill>
                <a:latin typeface="Century Gothic"/>
                <a:ea typeface="Century Gothic"/>
                <a:cs typeface="Century Gothic"/>
                <a:sym typeface="Century Gothic"/>
              </a:endParaRPr>
            </a:p>
          </p:txBody>
        </p:sp>
      </p:grpSp>
      <p:sp>
        <p:nvSpPr>
          <p:cNvPr id="261" name="Google Shape;261;p8"/>
          <p:cNvSpPr txBox="1"/>
          <p:nvPr/>
        </p:nvSpPr>
        <p:spPr>
          <a:xfrm>
            <a:off x="17674" y="108237"/>
            <a:ext cx="180049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400">
                <a:solidFill>
                  <a:schemeClr val="dk1"/>
                </a:solidFill>
                <a:latin typeface="Century Gothic"/>
                <a:ea typeface="Century Gothic"/>
                <a:cs typeface="Century Gothic"/>
                <a:sym typeface="Century Gothic"/>
              </a:rPr>
              <a:t>■一番風呂について</a:t>
            </a:r>
            <a:endParaRPr/>
          </a:p>
        </p:txBody>
      </p:sp>
      <p:sp>
        <p:nvSpPr>
          <p:cNvPr id="262" name="Google Shape;262;p8"/>
          <p:cNvSpPr txBox="1"/>
          <p:nvPr>
            <p:ph idx="11" type="ftr"/>
          </p:nvPr>
        </p:nvSpPr>
        <p:spPr>
          <a:xfrm>
            <a:off x="0" y="6492874"/>
            <a:ext cx="30861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ja-JP"/>
              <a:t>CONFIDENTIAL</a:t>
            </a:r>
            <a:endParaRPr/>
          </a:p>
        </p:txBody>
      </p:sp>
      <p:sp>
        <p:nvSpPr>
          <p:cNvPr id="263" name="Google Shape;263;p8"/>
          <p:cNvSpPr txBox="1"/>
          <p:nvPr>
            <p:ph idx="12" type="sldNum"/>
          </p:nvPr>
        </p:nvSpPr>
        <p:spPr>
          <a:xfrm>
            <a:off x="6972300" y="6492873"/>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264" name="Google Shape;264;p8"/>
          <p:cNvSpPr txBox="1"/>
          <p:nvPr/>
        </p:nvSpPr>
        <p:spPr>
          <a:xfrm>
            <a:off x="618886" y="813292"/>
            <a:ext cx="6380455"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Meiryo"/>
                <a:ea typeface="Meiryo"/>
                <a:cs typeface="Meiryo"/>
                <a:sym typeface="Meiryo"/>
              </a:rPr>
              <a:t>Red mine 要望 #243　にもある通り優良誤認を避けるためルーレットをプレゼント箱に変更し、</a:t>
            </a:r>
            <a:endParaRPr sz="1000">
              <a:solidFill>
                <a:schemeClr val="dk1"/>
              </a:solidFill>
              <a:latin typeface="Meiryo"/>
              <a:ea typeface="Meiryo"/>
              <a:cs typeface="Meiryo"/>
              <a:sym typeface="Meiryo"/>
            </a:endParaRPr>
          </a:p>
          <a:p>
            <a:pPr indent="0" lvl="0" marL="0" marR="0" rtl="0" algn="l">
              <a:spcBef>
                <a:spcPts val="0"/>
              </a:spcBef>
              <a:spcAft>
                <a:spcPts val="0"/>
              </a:spcAft>
              <a:buNone/>
            </a:pPr>
            <a:r>
              <a:rPr lang="ja-JP" sz="1000">
                <a:solidFill>
                  <a:schemeClr val="dk1"/>
                </a:solidFill>
                <a:latin typeface="Meiryo"/>
                <a:ea typeface="Meiryo"/>
                <a:cs typeface="Meiryo"/>
                <a:sym typeface="Meiryo"/>
              </a:rPr>
              <a:t>提供割合を確認できるボタンを設置する。</a:t>
            </a:r>
            <a:endParaRPr sz="1000">
              <a:solidFill>
                <a:schemeClr val="dk1"/>
              </a:solidFill>
              <a:latin typeface="Meiryo"/>
              <a:ea typeface="Meiryo"/>
              <a:cs typeface="Meiryo"/>
              <a:sym typeface="Meiryo"/>
            </a:endParaRPr>
          </a:p>
          <a:p>
            <a:pPr indent="0" lvl="0" marL="0" marR="0" rtl="0" algn="l">
              <a:spcBef>
                <a:spcPts val="0"/>
              </a:spcBef>
              <a:spcAft>
                <a:spcPts val="0"/>
              </a:spcAft>
              <a:buNone/>
            </a:pPr>
            <a:r>
              <a:rPr lang="ja-JP" sz="1000">
                <a:solidFill>
                  <a:schemeClr val="dk1"/>
                </a:solidFill>
                <a:latin typeface="Meiryo"/>
                <a:ea typeface="Meiryo"/>
                <a:cs typeface="Meiryo"/>
                <a:sym typeface="Meiryo"/>
              </a:rPr>
              <a:t>また、背景を温泉から脱衣所に変更する。</a:t>
            </a:r>
            <a:endParaRPr sz="1000">
              <a:solidFill>
                <a:schemeClr val="dk1"/>
              </a:solidFill>
              <a:latin typeface="Meiryo"/>
              <a:ea typeface="Meiryo"/>
              <a:cs typeface="Meiryo"/>
              <a:sym typeface="Meiryo"/>
            </a:endParaRPr>
          </a:p>
        </p:txBody>
      </p:sp>
      <p:sp>
        <p:nvSpPr>
          <p:cNvPr id="265" name="Google Shape;265;p8"/>
          <p:cNvSpPr txBox="1"/>
          <p:nvPr/>
        </p:nvSpPr>
        <p:spPr>
          <a:xfrm>
            <a:off x="415419" y="531458"/>
            <a:ext cx="156966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200">
                <a:solidFill>
                  <a:schemeClr val="dk1"/>
                </a:solidFill>
                <a:latin typeface="Century Gothic"/>
                <a:ea typeface="Century Gothic"/>
                <a:cs typeface="Century Gothic"/>
                <a:sym typeface="Century Gothic"/>
              </a:rPr>
              <a:t>●ルーレットの変更</a:t>
            </a:r>
            <a:endParaRPr/>
          </a:p>
        </p:txBody>
      </p:sp>
      <p:sp>
        <p:nvSpPr>
          <p:cNvPr id="266" name="Google Shape;266;p8"/>
          <p:cNvSpPr txBox="1"/>
          <p:nvPr/>
        </p:nvSpPr>
        <p:spPr>
          <a:xfrm>
            <a:off x="419433" y="1426511"/>
            <a:ext cx="227790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100">
                <a:solidFill>
                  <a:schemeClr val="dk1"/>
                </a:solidFill>
                <a:latin typeface="Century Gothic"/>
                <a:ea typeface="Century Gothic"/>
                <a:cs typeface="Century Gothic"/>
                <a:sym typeface="Century Gothic"/>
              </a:rPr>
              <a:t>・流れ</a:t>
            </a:r>
            <a:endParaRPr b="1" sz="1100">
              <a:solidFill>
                <a:schemeClr val="dk1"/>
              </a:solidFill>
              <a:latin typeface="Century Gothic"/>
              <a:ea typeface="Century Gothic"/>
              <a:cs typeface="Century Gothic"/>
              <a:sym typeface="Century Gothic"/>
            </a:endParaRPr>
          </a:p>
        </p:txBody>
      </p:sp>
      <p:sp>
        <p:nvSpPr>
          <p:cNvPr id="267" name="Google Shape;267;p8"/>
          <p:cNvSpPr/>
          <p:nvPr/>
        </p:nvSpPr>
        <p:spPr>
          <a:xfrm>
            <a:off x="4476722" y="3031966"/>
            <a:ext cx="336813" cy="26161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8" name="Google Shape;268;p8"/>
          <p:cNvSpPr/>
          <p:nvPr/>
        </p:nvSpPr>
        <p:spPr>
          <a:xfrm>
            <a:off x="6677965" y="3031966"/>
            <a:ext cx="336813" cy="26161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9" name="Google Shape;269;p8"/>
          <p:cNvSpPr txBox="1"/>
          <p:nvPr/>
        </p:nvSpPr>
        <p:spPr>
          <a:xfrm>
            <a:off x="2547106" y="4714830"/>
            <a:ext cx="199035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Meiryo"/>
                <a:ea typeface="Meiryo"/>
                <a:cs typeface="Meiryo"/>
                <a:sym typeface="Meiryo"/>
              </a:rPr>
              <a:t>MVPキャラがプレゼント箱を</a:t>
            </a:r>
            <a:endParaRPr sz="1000">
              <a:solidFill>
                <a:schemeClr val="dk1"/>
              </a:solidFill>
              <a:latin typeface="Meiryo"/>
              <a:ea typeface="Meiryo"/>
              <a:cs typeface="Meiryo"/>
              <a:sym typeface="Meiryo"/>
            </a:endParaRPr>
          </a:p>
          <a:p>
            <a:pPr indent="0" lvl="0" marL="0" marR="0" rtl="0" algn="l">
              <a:spcBef>
                <a:spcPts val="0"/>
              </a:spcBef>
              <a:spcAft>
                <a:spcPts val="0"/>
              </a:spcAft>
              <a:buNone/>
            </a:pPr>
            <a:r>
              <a:rPr lang="ja-JP" sz="1000">
                <a:solidFill>
                  <a:schemeClr val="dk1"/>
                </a:solidFill>
                <a:latin typeface="Meiryo"/>
                <a:ea typeface="Meiryo"/>
                <a:cs typeface="Meiryo"/>
                <a:sym typeface="Meiryo"/>
              </a:rPr>
              <a:t>出す</a:t>
            </a:r>
            <a:endParaRPr sz="1000">
              <a:solidFill>
                <a:schemeClr val="dk1"/>
              </a:solidFill>
              <a:latin typeface="Meiryo"/>
              <a:ea typeface="Meiryo"/>
              <a:cs typeface="Meiryo"/>
              <a:sym typeface="Meiryo"/>
            </a:endParaRPr>
          </a:p>
          <a:p>
            <a:pPr indent="0" lvl="0" marL="0" marR="0" rtl="0" algn="l">
              <a:spcBef>
                <a:spcPts val="0"/>
              </a:spcBef>
              <a:spcAft>
                <a:spcPts val="0"/>
              </a:spcAft>
              <a:buNone/>
            </a:pPr>
            <a:r>
              <a:rPr lang="ja-JP" sz="1000">
                <a:solidFill>
                  <a:schemeClr val="dk1"/>
                </a:solidFill>
                <a:latin typeface="Meiryo"/>
                <a:ea typeface="Meiryo"/>
                <a:cs typeface="Meiryo"/>
                <a:sym typeface="Meiryo"/>
              </a:rPr>
              <a:t>（どうぶつの森風）</a:t>
            </a:r>
            <a:endParaRPr sz="1000">
              <a:solidFill>
                <a:schemeClr val="dk1"/>
              </a:solidFill>
              <a:latin typeface="Meiryo"/>
              <a:ea typeface="Meiryo"/>
              <a:cs typeface="Meiryo"/>
              <a:sym typeface="Meiryo"/>
            </a:endParaRPr>
          </a:p>
        </p:txBody>
      </p:sp>
      <p:sp>
        <p:nvSpPr>
          <p:cNvPr id="270" name="Google Shape;270;p8"/>
          <p:cNvSpPr txBox="1"/>
          <p:nvPr/>
        </p:nvSpPr>
        <p:spPr>
          <a:xfrm>
            <a:off x="4591753" y="4714830"/>
            <a:ext cx="2263127"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Meiryo"/>
                <a:ea typeface="Meiryo"/>
                <a:cs typeface="Meiryo"/>
                <a:sym typeface="Meiryo"/>
              </a:rPr>
              <a:t>画面をタップするとプレゼント箱が開く</a:t>
            </a:r>
            <a:endParaRPr sz="1000">
              <a:solidFill>
                <a:schemeClr val="dk1"/>
              </a:solidFill>
              <a:latin typeface="Meiryo"/>
              <a:ea typeface="Meiryo"/>
              <a:cs typeface="Meiryo"/>
              <a:sym typeface="Meiryo"/>
            </a:endParaRPr>
          </a:p>
          <a:p>
            <a:pPr indent="0" lvl="0" marL="0" marR="0" rtl="0" algn="l">
              <a:spcBef>
                <a:spcPts val="0"/>
              </a:spcBef>
              <a:spcAft>
                <a:spcPts val="0"/>
              </a:spcAft>
              <a:buNone/>
            </a:pPr>
            <a:r>
              <a:t/>
            </a:r>
            <a:endParaRPr sz="1000">
              <a:solidFill>
                <a:schemeClr val="dk1"/>
              </a:solidFill>
              <a:latin typeface="Meiryo"/>
              <a:ea typeface="Meiryo"/>
              <a:cs typeface="Meiryo"/>
              <a:sym typeface="Meiryo"/>
            </a:endParaRPr>
          </a:p>
          <a:p>
            <a:pPr indent="0" lvl="0" marL="0" marR="0" rtl="0" algn="l">
              <a:spcBef>
                <a:spcPts val="0"/>
              </a:spcBef>
              <a:spcAft>
                <a:spcPts val="0"/>
              </a:spcAft>
              <a:buNone/>
            </a:pPr>
            <a:r>
              <a:rPr lang="ja-JP" sz="1000">
                <a:solidFill>
                  <a:schemeClr val="dk1"/>
                </a:solidFill>
                <a:latin typeface="Meiryo"/>
                <a:ea typeface="Meiryo"/>
                <a:cs typeface="Meiryo"/>
                <a:sym typeface="Meiryo"/>
              </a:rPr>
              <a:t>スキップボタンタップで</a:t>
            </a:r>
            <a:endParaRPr sz="1000">
              <a:solidFill>
                <a:schemeClr val="dk1"/>
              </a:solidFill>
              <a:latin typeface="Meiryo"/>
              <a:ea typeface="Meiryo"/>
              <a:cs typeface="Meiryo"/>
              <a:sym typeface="Meiryo"/>
            </a:endParaRPr>
          </a:p>
          <a:p>
            <a:pPr indent="0" lvl="0" marL="0" marR="0" rtl="0" algn="l">
              <a:spcBef>
                <a:spcPts val="0"/>
              </a:spcBef>
              <a:spcAft>
                <a:spcPts val="0"/>
              </a:spcAft>
              <a:buNone/>
            </a:pPr>
            <a:r>
              <a:rPr lang="ja-JP" sz="1000">
                <a:solidFill>
                  <a:schemeClr val="dk1"/>
                </a:solidFill>
                <a:latin typeface="Meiryo"/>
                <a:ea typeface="Meiryo"/>
                <a:cs typeface="Meiryo"/>
                <a:sym typeface="Meiryo"/>
              </a:rPr>
              <a:t>演出をスキップ</a:t>
            </a:r>
            <a:endParaRPr sz="1000">
              <a:solidFill>
                <a:schemeClr val="dk1"/>
              </a:solidFill>
              <a:latin typeface="Meiryo"/>
              <a:ea typeface="Meiryo"/>
              <a:cs typeface="Meiryo"/>
              <a:sym typeface="Meiryo"/>
            </a:endParaRPr>
          </a:p>
        </p:txBody>
      </p:sp>
      <p:sp>
        <p:nvSpPr>
          <p:cNvPr id="271" name="Google Shape;271;p8"/>
          <p:cNvSpPr txBox="1"/>
          <p:nvPr/>
        </p:nvSpPr>
        <p:spPr>
          <a:xfrm>
            <a:off x="6775610" y="4799390"/>
            <a:ext cx="19903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Meiryo"/>
                <a:ea typeface="Meiryo"/>
                <a:cs typeface="Meiryo"/>
                <a:sym typeface="Meiryo"/>
              </a:rPr>
              <a:t>プレゼントが開いたタイミングで確認ダイアログを表示。</a:t>
            </a:r>
            <a:endParaRPr sz="1000">
              <a:solidFill>
                <a:schemeClr val="dk1"/>
              </a:solidFill>
              <a:latin typeface="Meiryo"/>
              <a:ea typeface="Meiryo"/>
              <a:cs typeface="Meiryo"/>
              <a:sym typeface="Meiryo"/>
            </a:endParaRPr>
          </a:p>
        </p:txBody>
      </p:sp>
      <p:sp>
        <p:nvSpPr>
          <p:cNvPr id="272" name="Google Shape;272;p8"/>
          <p:cNvSpPr/>
          <p:nvPr/>
        </p:nvSpPr>
        <p:spPr>
          <a:xfrm>
            <a:off x="2283896" y="5546385"/>
            <a:ext cx="2401071" cy="877283"/>
          </a:xfrm>
          <a:prstGeom prst="roundRect">
            <a:avLst>
              <a:gd fmla="val 16667" name="adj"/>
            </a:avLst>
          </a:prstGeom>
          <a:solidFill>
            <a:srgbClr val="FEE599"/>
          </a:solidFill>
          <a:ln cap="flat" cmpd="sng" w="9525">
            <a:solidFill>
              <a:schemeClr val="accent4"/>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デザインメモ</a:t>
            </a:r>
            <a:endParaRPr sz="11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高レアアイテムの時はプレゼント箱の色を特別にしたい。</a:t>
            </a:r>
            <a:endParaRPr sz="11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金とか虹色とか。</a:t>
            </a:r>
            <a:endParaRPr sz="1050">
              <a:solidFill>
                <a:schemeClr val="dk1"/>
              </a:solidFill>
              <a:latin typeface="Century Gothic"/>
              <a:ea typeface="Century Gothic"/>
              <a:cs typeface="Century Gothic"/>
              <a:sym typeface="Century Gothic"/>
            </a:endParaRPr>
          </a:p>
        </p:txBody>
      </p:sp>
      <p:grpSp>
        <p:nvGrpSpPr>
          <p:cNvPr id="273" name="Google Shape;273;p8"/>
          <p:cNvGrpSpPr/>
          <p:nvPr/>
        </p:nvGrpSpPr>
        <p:grpSpPr>
          <a:xfrm>
            <a:off x="2583255" y="1683827"/>
            <a:ext cx="1918061" cy="2938973"/>
            <a:chOff x="747922" y="1683827"/>
            <a:chExt cx="2277903" cy="3490345"/>
          </a:xfrm>
        </p:grpSpPr>
        <p:grpSp>
          <p:nvGrpSpPr>
            <p:cNvPr id="274" name="Google Shape;274;p8"/>
            <p:cNvGrpSpPr/>
            <p:nvPr/>
          </p:nvGrpSpPr>
          <p:grpSpPr>
            <a:xfrm>
              <a:off x="845008" y="1683827"/>
              <a:ext cx="1946317" cy="3490345"/>
              <a:chOff x="845008" y="1683827"/>
              <a:chExt cx="1946317" cy="3490345"/>
            </a:xfrm>
          </p:grpSpPr>
          <p:grpSp>
            <p:nvGrpSpPr>
              <p:cNvPr id="275" name="Google Shape;275;p8"/>
              <p:cNvGrpSpPr/>
              <p:nvPr/>
            </p:nvGrpSpPr>
            <p:grpSpPr>
              <a:xfrm>
                <a:off x="845008" y="1683827"/>
                <a:ext cx="1946317" cy="3490345"/>
                <a:chOff x="654316" y="1254299"/>
                <a:chExt cx="1212676" cy="2174701"/>
              </a:xfrm>
            </p:grpSpPr>
            <p:pic>
              <p:nvPicPr>
                <p:cNvPr id="276" name="Google Shape;276;p8"/>
                <p:cNvPicPr preferRelativeResize="0"/>
                <p:nvPr/>
              </p:nvPicPr>
              <p:blipFill rotWithShape="1">
                <a:blip r:embed="rId3">
                  <a:alphaModFix/>
                </a:blip>
                <a:srcRect b="0" l="0" r="0" t="0"/>
                <a:stretch/>
              </p:blipFill>
              <p:spPr>
                <a:xfrm>
                  <a:off x="654316" y="1254299"/>
                  <a:ext cx="1212676" cy="2174701"/>
                </a:xfrm>
                <a:prstGeom prst="rect">
                  <a:avLst/>
                </a:prstGeom>
                <a:noFill/>
                <a:ln>
                  <a:noFill/>
                </a:ln>
              </p:spPr>
            </p:pic>
            <p:pic>
              <p:nvPicPr>
                <p:cNvPr descr="「抽選箱 イラスト」の画像検索結果" id="277" name="Google Shape;277;p8"/>
                <p:cNvPicPr preferRelativeResize="0"/>
                <p:nvPr/>
              </p:nvPicPr>
              <p:blipFill rotWithShape="1">
                <a:blip r:embed="rId4">
                  <a:alphaModFix/>
                </a:blip>
                <a:srcRect b="7034" l="23646" r="21847" t="6576"/>
                <a:stretch/>
              </p:blipFill>
              <p:spPr>
                <a:xfrm>
                  <a:off x="827435" y="2367231"/>
                  <a:ext cx="829916" cy="1021366"/>
                </a:xfrm>
                <a:prstGeom prst="rect">
                  <a:avLst/>
                </a:prstGeom>
                <a:noFill/>
                <a:ln>
                  <a:noFill/>
                </a:ln>
              </p:spPr>
            </p:pic>
            <p:sp>
              <p:nvSpPr>
                <p:cNvPr id="278" name="Google Shape;278;p8"/>
                <p:cNvSpPr txBox="1"/>
                <p:nvPr/>
              </p:nvSpPr>
              <p:spPr>
                <a:xfrm>
                  <a:off x="946793" y="2877914"/>
                  <a:ext cx="591200" cy="21094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ja-JP" sz="1600">
                      <a:solidFill>
                        <a:schemeClr val="dk1"/>
                      </a:solidFill>
                      <a:latin typeface="Century Gothic"/>
                      <a:ea typeface="Century Gothic"/>
                      <a:cs typeface="Century Gothic"/>
                      <a:sym typeface="Century Gothic"/>
                    </a:rPr>
                    <a:t>タップ</a:t>
                  </a:r>
                  <a:endParaRPr/>
                </a:p>
              </p:txBody>
            </p:sp>
          </p:grpSp>
          <p:sp>
            <p:nvSpPr>
              <p:cNvPr id="279" name="Google Shape;279;p8"/>
              <p:cNvSpPr/>
              <p:nvPr/>
            </p:nvSpPr>
            <p:spPr>
              <a:xfrm>
                <a:off x="1161868" y="4904010"/>
                <a:ext cx="562306" cy="151110"/>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ja-JP" sz="700">
                    <a:solidFill>
                      <a:schemeClr val="lt1"/>
                    </a:solidFill>
                    <a:latin typeface="Century Gothic"/>
                    <a:ea typeface="Century Gothic"/>
                    <a:cs typeface="Century Gothic"/>
                    <a:sym typeface="Century Gothic"/>
                  </a:rPr>
                  <a:t>提供割合</a:t>
                </a:r>
                <a:endParaRPr/>
              </a:p>
            </p:txBody>
          </p:sp>
          <p:sp>
            <p:nvSpPr>
              <p:cNvPr id="280" name="Google Shape;280;p8"/>
              <p:cNvSpPr/>
              <p:nvPr/>
            </p:nvSpPr>
            <p:spPr>
              <a:xfrm>
                <a:off x="2178050" y="1730231"/>
                <a:ext cx="533771" cy="214927"/>
              </a:xfrm>
              <a:prstGeom prst="rect">
                <a:avLst/>
              </a:prstGeom>
              <a:solidFill>
                <a:srgbClr val="111F3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lt1"/>
                  </a:solidFill>
                  <a:latin typeface="Century Gothic"/>
                  <a:ea typeface="Century Gothic"/>
                  <a:cs typeface="Century Gothic"/>
                  <a:sym typeface="Century Gothic"/>
                </a:endParaRPr>
              </a:p>
            </p:txBody>
          </p:sp>
          <p:sp>
            <p:nvSpPr>
              <p:cNvPr id="281" name="Google Shape;281;p8"/>
              <p:cNvSpPr/>
              <p:nvPr/>
            </p:nvSpPr>
            <p:spPr>
              <a:xfrm>
                <a:off x="932694" y="1749917"/>
                <a:ext cx="381733" cy="296172"/>
              </a:xfrm>
              <a:prstGeom prst="rect">
                <a:avLst/>
              </a:prstGeom>
              <a:solidFill>
                <a:srgbClr val="111F3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lt1"/>
                  </a:solidFill>
                  <a:latin typeface="Century Gothic"/>
                  <a:ea typeface="Century Gothic"/>
                  <a:cs typeface="Century Gothic"/>
                  <a:sym typeface="Century Gothic"/>
                </a:endParaRPr>
              </a:p>
            </p:txBody>
          </p:sp>
        </p:grpSp>
        <p:sp>
          <p:nvSpPr>
            <p:cNvPr id="282" name="Google Shape;282;p8"/>
            <p:cNvSpPr txBox="1"/>
            <p:nvPr/>
          </p:nvSpPr>
          <p:spPr>
            <a:xfrm>
              <a:off x="747922" y="2010004"/>
              <a:ext cx="227790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ja-JP" sz="1800">
                  <a:solidFill>
                    <a:srgbClr val="FFFF00"/>
                  </a:solidFill>
                  <a:latin typeface="Century Gothic"/>
                  <a:ea typeface="Century Gothic"/>
                  <a:cs typeface="Century Gothic"/>
                  <a:sym typeface="Century Gothic"/>
                </a:rPr>
                <a:t>ボーナス抽選！</a:t>
              </a:r>
              <a:endParaRPr b="1" sz="1800">
                <a:solidFill>
                  <a:srgbClr val="FFFF00"/>
                </a:solidFill>
                <a:latin typeface="Century Gothic"/>
                <a:ea typeface="Century Gothic"/>
                <a:cs typeface="Century Gothic"/>
                <a:sym typeface="Century Gothic"/>
              </a:endParaRPr>
            </a:p>
          </p:txBody>
        </p:sp>
      </p:grpSp>
      <p:sp>
        <p:nvSpPr>
          <p:cNvPr id="283" name="Google Shape;283;p8"/>
          <p:cNvSpPr/>
          <p:nvPr/>
        </p:nvSpPr>
        <p:spPr>
          <a:xfrm>
            <a:off x="2203121" y="3031966"/>
            <a:ext cx="336813" cy="26161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4" name="Google Shape;284;p8"/>
          <p:cNvSpPr txBox="1"/>
          <p:nvPr/>
        </p:nvSpPr>
        <p:spPr>
          <a:xfrm>
            <a:off x="205070" y="4714830"/>
            <a:ext cx="19903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000">
                <a:solidFill>
                  <a:schemeClr val="dk1"/>
                </a:solidFill>
                <a:latin typeface="Meiryo"/>
                <a:ea typeface="Meiryo"/>
                <a:cs typeface="Meiryo"/>
                <a:sym typeface="Meiryo"/>
              </a:rPr>
              <a:t>ポイントが最大になった時、テキストを表示させる。</a:t>
            </a:r>
            <a:endParaRPr sz="1000">
              <a:solidFill>
                <a:schemeClr val="dk1"/>
              </a:solidFill>
              <a:latin typeface="Meiryo"/>
              <a:ea typeface="Meiryo"/>
              <a:cs typeface="Meiryo"/>
              <a:sym typeface="Meiryo"/>
            </a:endParaRPr>
          </a:p>
        </p:txBody>
      </p:sp>
      <p:pic>
        <p:nvPicPr>
          <p:cNvPr id="285" name="Google Shape;285;p8"/>
          <p:cNvPicPr preferRelativeResize="0"/>
          <p:nvPr/>
        </p:nvPicPr>
        <p:blipFill rotWithShape="1">
          <a:blip r:embed="rId5">
            <a:alphaModFix/>
          </a:blip>
          <a:srcRect b="0" l="0" r="0" t="0"/>
          <a:stretch/>
        </p:blipFill>
        <p:spPr>
          <a:xfrm>
            <a:off x="2670215" y="1694701"/>
            <a:ext cx="1639235" cy="2936140"/>
          </a:xfrm>
          <a:prstGeom prst="rect">
            <a:avLst/>
          </a:prstGeom>
          <a:noFill/>
          <a:ln>
            <a:noFill/>
          </a:ln>
        </p:spPr>
      </p:pic>
      <p:pic>
        <p:nvPicPr>
          <p:cNvPr id="286" name="Google Shape;286;p8"/>
          <p:cNvPicPr preferRelativeResize="0"/>
          <p:nvPr/>
        </p:nvPicPr>
        <p:blipFill rotWithShape="1">
          <a:blip r:embed="rId6">
            <a:alphaModFix/>
          </a:blip>
          <a:srcRect b="0" l="0" r="0" t="0"/>
          <a:stretch/>
        </p:blipFill>
        <p:spPr>
          <a:xfrm>
            <a:off x="4924077" y="1694701"/>
            <a:ext cx="1663129" cy="2936140"/>
          </a:xfrm>
          <a:prstGeom prst="rect">
            <a:avLst/>
          </a:prstGeom>
          <a:noFill/>
          <a:ln>
            <a:noFill/>
          </a:ln>
        </p:spPr>
      </p:pic>
      <p:pic>
        <p:nvPicPr>
          <p:cNvPr id="287" name="Google Shape;287;p8"/>
          <p:cNvPicPr preferRelativeResize="0"/>
          <p:nvPr/>
        </p:nvPicPr>
        <p:blipFill rotWithShape="1">
          <a:blip r:embed="rId7">
            <a:alphaModFix/>
          </a:blip>
          <a:srcRect b="0" l="0" r="0" t="0"/>
          <a:stretch/>
        </p:blipFill>
        <p:spPr>
          <a:xfrm>
            <a:off x="7077976" y="1694990"/>
            <a:ext cx="1631850" cy="2935563"/>
          </a:xfrm>
          <a:prstGeom prst="rect">
            <a:avLst/>
          </a:prstGeom>
          <a:noFill/>
          <a:ln>
            <a:noFill/>
          </a:ln>
        </p:spPr>
      </p:pic>
      <p:sp>
        <p:nvSpPr>
          <p:cNvPr id="288" name="Google Shape;288;p8"/>
          <p:cNvSpPr/>
          <p:nvPr/>
        </p:nvSpPr>
        <p:spPr>
          <a:xfrm>
            <a:off x="543870" y="1976648"/>
            <a:ext cx="1412593" cy="111710"/>
          </a:xfrm>
          <a:prstGeom prst="roundRect">
            <a:avLst>
              <a:gd fmla="val 50000" name="adj"/>
            </a:avLst>
          </a:prstGeom>
          <a:solidFill>
            <a:srgbClr val="FF6699"/>
          </a:solidFill>
          <a:ln cap="flat" cmpd="sng" w="12700">
            <a:solidFill>
              <a:srgbClr val="FFCC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Century Gothic"/>
              <a:ea typeface="Century Gothic"/>
              <a:cs typeface="Century Gothic"/>
              <a:sym typeface="Century Gothic"/>
            </a:endParaRPr>
          </a:p>
        </p:txBody>
      </p:sp>
      <p:sp>
        <p:nvSpPr>
          <p:cNvPr id="289" name="Google Shape;289;p8"/>
          <p:cNvSpPr txBox="1"/>
          <p:nvPr/>
        </p:nvSpPr>
        <p:spPr>
          <a:xfrm>
            <a:off x="724818" y="1735612"/>
            <a:ext cx="119726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200">
                <a:solidFill>
                  <a:srgbClr val="FFCCCC"/>
                </a:solidFill>
                <a:latin typeface="Century Gothic"/>
                <a:ea typeface="Century Gothic"/>
                <a:cs typeface="Century Gothic"/>
                <a:sym typeface="Century Gothic"/>
              </a:rPr>
              <a:t>好感度最大！</a:t>
            </a:r>
            <a:endParaRPr/>
          </a:p>
        </p:txBody>
      </p:sp>
      <p:grpSp>
        <p:nvGrpSpPr>
          <p:cNvPr id="290" name="Google Shape;290;p8"/>
          <p:cNvGrpSpPr/>
          <p:nvPr/>
        </p:nvGrpSpPr>
        <p:grpSpPr>
          <a:xfrm>
            <a:off x="443368" y="1695418"/>
            <a:ext cx="1634683" cy="2934707"/>
            <a:chOff x="443368" y="1695418"/>
            <a:chExt cx="1634683" cy="2934707"/>
          </a:xfrm>
        </p:grpSpPr>
        <p:pic>
          <p:nvPicPr>
            <p:cNvPr id="291" name="Google Shape;291;p8"/>
            <p:cNvPicPr preferRelativeResize="0"/>
            <p:nvPr/>
          </p:nvPicPr>
          <p:blipFill rotWithShape="1">
            <a:blip r:embed="rId8">
              <a:alphaModFix/>
            </a:blip>
            <a:srcRect b="0" l="0" r="0" t="0"/>
            <a:stretch/>
          </p:blipFill>
          <p:spPr>
            <a:xfrm>
              <a:off x="443368" y="1695418"/>
              <a:ext cx="1634683" cy="2934707"/>
            </a:xfrm>
            <a:prstGeom prst="rect">
              <a:avLst/>
            </a:prstGeom>
            <a:noFill/>
            <a:ln>
              <a:noFill/>
            </a:ln>
          </p:spPr>
        </p:pic>
        <p:sp>
          <p:nvSpPr>
            <p:cNvPr id="292" name="Google Shape;292;p8"/>
            <p:cNvSpPr txBox="1"/>
            <p:nvPr/>
          </p:nvSpPr>
          <p:spPr>
            <a:xfrm>
              <a:off x="468791" y="3154876"/>
              <a:ext cx="158138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100">
                  <a:solidFill>
                    <a:schemeClr val="lt1"/>
                  </a:solidFill>
                  <a:latin typeface="Century Gothic"/>
                  <a:ea typeface="Century Gothic"/>
                  <a:cs typeface="Century Gothic"/>
                  <a:sym typeface="Century Gothic"/>
                </a:rPr>
                <a:t>プレゼントボーナス！</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Google Shape;297;p9"/>
          <p:cNvPicPr preferRelativeResize="0"/>
          <p:nvPr/>
        </p:nvPicPr>
        <p:blipFill rotWithShape="1">
          <a:blip r:embed="rId3">
            <a:alphaModFix/>
          </a:blip>
          <a:srcRect b="0" l="0" r="0" t="0"/>
          <a:stretch/>
        </p:blipFill>
        <p:spPr>
          <a:xfrm>
            <a:off x="636458" y="1082942"/>
            <a:ext cx="2603498" cy="4637698"/>
          </a:xfrm>
          <a:prstGeom prst="rect">
            <a:avLst/>
          </a:prstGeom>
          <a:noFill/>
          <a:ln>
            <a:noFill/>
          </a:ln>
        </p:spPr>
      </p:pic>
      <p:sp>
        <p:nvSpPr>
          <p:cNvPr id="298" name="Google Shape;298;p9"/>
          <p:cNvSpPr txBox="1"/>
          <p:nvPr>
            <p:ph idx="11" type="ftr"/>
          </p:nvPr>
        </p:nvSpPr>
        <p:spPr>
          <a:xfrm>
            <a:off x="0" y="6487737"/>
            <a:ext cx="30861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ja-JP"/>
              <a:t>CONFIDENTIAL</a:t>
            </a:r>
            <a:endParaRPr/>
          </a:p>
        </p:txBody>
      </p:sp>
      <p:sp>
        <p:nvSpPr>
          <p:cNvPr id="299" name="Google Shape;299;p9"/>
          <p:cNvSpPr txBox="1"/>
          <p:nvPr/>
        </p:nvSpPr>
        <p:spPr>
          <a:xfrm>
            <a:off x="415419" y="538799"/>
            <a:ext cx="17235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200">
                <a:solidFill>
                  <a:schemeClr val="dk1"/>
                </a:solidFill>
                <a:latin typeface="Century Gothic"/>
                <a:ea typeface="Century Gothic"/>
                <a:cs typeface="Century Gothic"/>
                <a:sym typeface="Century Gothic"/>
              </a:rPr>
              <a:t>●プレゼント選択画面</a:t>
            </a:r>
            <a:endParaRPr b="1" sz="1200">
              <a:solidFill>
                <a:schemeClr val="dk1"/>
              </a:solidFill>
              <a:latin typeface="Century Gothic"/>
              <a:ea typeface="Century Gothic"/>
              <a:cs typeface="Century Gothic"/>
              <a:sym typeface="Century Gothic"/>
            </a:endParaRPr>
          </a:p>
        </p:txBody>
      </p:sp>
      <p:sp>
        <p:nvSpPr>
          <p:cNvPr id="300" name="Google Shape;300;p9"/>
          <p:cNvSpPr txBox="1"/>
          <p:nvPr>
            <p:ph idx="12" type="sldNum"/>
          </p:nvPr>
        </p:nvSpPr>
        <p:spPr>
          <a:xfrm>
            <a:off x="6972300" y="6492873"/>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
        <p:nvSpPr>
          <p:cNvPr id="301" name="Google Shape;301;p9"/>
          <p:cNvSpPr txBox="1"/>
          <p:nvPr/>
        </p:nvSpPr>
        <p:spPr>
          <a:xfrm>
            <a:off x="17674" y="108237"/>
            <a:ext cx="233910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ja-JP" sz="1400">
                <a:solidFill>
                  <a:schemeClr val="dk1"/>
                </a:solidFill>
                <a:latin typeface="Century Gothic"/>
                <a:ea typeface="Century Gothic"/>
                <a:cs typeface="Century Gothic"/>
                <a:sym typeface="Century Gothic"/>
              </a:rPr>
              <a:t>■ほかほかタイムについて</a:t>
            </a:r>
            <a:endParaRPr/>
          </a:p>
        </p:txBody>
      </p:sp>
      <p:sp>
        <p:nvSpPr>
          <p:cNvPr id="302" name="Google Shape;302;p9"/>
          <p:cNvSpPr txBox="1"/>
          <p:nvPr/>
        </p:nvSpPr>
        <p:spPr>
          <a:xfrm>
            <a:off x="3430588" y="948634"/>
            <a:ext cx="32573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１</a:t>
            </a:r>
            <a:endParaRPr/>
          </a:p>
        </p:txBody>
      </p:sp>
      <p:sp>
        <p:nvSpPr>
          <p:cNvPr id="303" name="Google Shape;303;p9"/>
          <p:cNvSpPr txBox="1"/>
          <p:nvPr/>
        </p:nvSpPr>
        <p:spPr>
          <a:xfrm>
            <a:off x="3457037" y="2782940"/>
            <a:ext cx="27283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4</a:t>
            </a:r>
            <a:endParaRPr sz="1100">
              <a:solidFill>
                <a:schemeClr val="dk1"/>
              </a:solidFill>
              <a:latin typeface="Century Gothic"/>
              <a:ea typeface="Century Gothic"/>
              <a:cs typeface="Century Gothic"/>
              <a:sym typeface="Century Gothic"/>
            </a:endParaRPr>
          </a:p>
        </p:txBody>
      </p:sp>
      <p:sp>
        <p:nvSpPr>
          <p:cNvPr id="304" name="Google Shape;304;p9"/>
          <p:cNvSpPr txBox="1"/>
          <p:nvPr/>
        </p:nvSpPr>
        <p:spPr>
          <a:xfrm>
            <a:off x="280297" y="1871441"/>
            <a:ext cx="27283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3</a:t>
            </a:r>
            <a:endParaRPr sz="1100">
              <a:solidFill>
                <a:schemeClr val="dk1"/>
              </a:solidFill>
              <a:latin typeface="Century Gothic"/>
              <a:ea typeface="Century Gothic"/>
              <a:cs typeface="Century Gothic"/>
              <a:sym typeface="Century Gothic"/>
            </a:endParaRPr>
          </a:p>
        </p:txBody>
      </p:sp>
      <p:sp>
        <p:nvSpPr>
          <p:cNvPr id="305" name="Google Shape;305;p9"/>
          <p:cNvSpPr txBox="1"/>
          <p:nvPr/>
        </p:nvSpPr>
        <p:spPr>
          <a:xfrm>
            <a:off x="3461845" y="3709680"/>
            <a:ext cx="268023" cy="2663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5</a:t>
            </a:r>
            <a:endParaRPr sz="1100">
              <a:solidFill>
                <a:schemeClr val="dk1"/>
              </a:solidFill>
              <a:latin typeface="Century Gothic"/>
              <a:ea typeface="Century Gothic"/>
              <a:cs typeface="Century Gothic"/>
              <a:sym typeface="Century Gothic"/>
            </a:endParaRPr>
          </a:p>
        </p:txBody>
      </p:sp>
      <p:sp>
        <p:nvSpPr>
          <p:cNvPr id="306" name="Google Shape;306;p9"/>
          <p:cNvSpPr txBox="1"/>
          <p:nvPr/>
        </p:nvSpPr>
        <p:spPr>
          <a:xfrm>
            <a:off x="3457037" y="2383470"/>
            <a:ext cx="27283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6</a:t>
            </a:r>
            <a:endParaRPr/>
          </a:p>
        </p:txBody>
      </p:sp>
      <p:cxnSp>
        <p:nvCxnSpPr>
          <p:cNvPr id="307" name="Google Shape;307;p9"/>
          <p:cNvCxnSpPr>
            <a:stCxn id="302" idx="1"/>
          </p:cNvCxnSpPr>
          <p:nvPr/>
        </p:nvCxnSpPr>
        <p:spPr>
          <a:xfrm flipH="1">
            <a:off x="3221188" y="1079439"/>
            <a:ext cx="209400" cy="222900"/>
          </a:xfrm>
          <a:prstGeom prst="straightConnector1">
            <a:avLst/>
          </a:prstGeom>
          <a:noFill/>
          <a:ln cap="flat" cmpd="sng" w="9525">
            <a:solidFill>
              <a:srgbClr val="FF0000"/>
            </a:solidFill>
            <a:prstDash val="solid"/>
            <a:miter lim="800000"/>
            <a:headEnd len="sm" w="sm" type="none"/>
            <a:tailEnd len="med" w="med" type="oval"/>
          </a:ln>
        </p:spPr>
      </p:cxnSp>
      <p:cxnSp>
        <p:nvCxnSpPr>
          <p:cNvPr id="308" name="Google Shape;308;p9"/>
          <p:cNvCxnSpPr>
            <a:stCxn id="304" idx="3"/>
          </p:cNvCxnSpPr>
          <p:nvPr/>
        </p:nvCxnSpPr>
        <p:spPr>
          <a:xfrm>
            <a:off x="553129" y="2002246"/>
            <a:ext cx="357300" cy="301800"/>
          </a:xfrm>
          <a:prstGeom prst="straightConnector1">
            <a:avLst/>
          </a:prstGeom>
          <a:noFill/>
          <a:ln cap="flat" cmpd="sng" w="9525">
            <a:solidFill>
              <a:srgbClr val="FF0000"/>
            </a:solidFill>
            <a:prstDash val="solid"/>
            <a:miter lim="800000"/>
            <a:headEnd len="sm" w="sm" type="none"/>
            <a:tailEnd len="med" w="med" type="oval"/>
          </a:ln>
        </p:spPr>
      </p:cxnSp>
      <p:cxnSp>
        <p:nvCxnSpPr>
          <p:cNvPr id="309" name="Google Shape;309;p9"/>
          <p:cNvCxnSpPr>
            <a:stCxn id="303" idx="1"/>
          </p:cNvCxnSpPr>
          <p:nvPr/>
        </p:nvCxnSpPr>
        <p:spPr>
          <a:xfrm flipH="1">
            <a:off x="3227537" y="2913745"/>
            <a:ext cx="229500" cy="180600"/>
          </a:xfrm>
          <a:prstGeom prst="straightConnector1">
            <a:avLst/>
          </a:prstGeom>
          <a:noFill/>
          <a:ln cap="flat" cmpd="sng" w="9525">
            <a:solidFill>
              <a:srgbClr val="FF0000"/>
            </a:solidFill>
            <a:prstDash val="solid"/>
            <a:miter lim="800000"/>
            <a:headEnd len="sm" w="sm" type="none"/>
            <a:tailEnd len="med" w="med" type="oval"/>
          </a:ln>
        </p:spPr>
      </p:cxnSp>
      <p:cxnSp>
        <p:nvCxnSpPr>
          <p:cNvPr id="310" name="Google Shape;310;p9"/>
          <p:cNvCxnSpPr>
            <a:stCxn id="305" idx="1"/>
          </p:cNvCxnSpPr>
          <p:nvPr/>
        </p:nvCxnSpPr>
        <p:spPr>
          <a:xfrm flipH="1">
            <a:off x="2899645" y="3842875"/>
            <a:ext cx="562200" cy="259200"/>
          </a:xfrm>
          <a:prstGeom prst="straightConnector1">
            <a:avLst/>
          </a:prstGeom>
          <a:noFill/>
          <a:ln cap="flat" cmpd="sng" w="9525">
            <a:solidFill>
              <a:srgbClr val="FF0000"/>
            </a:solidFill>
            <a:prstDash val="solid"/>
            <a:miter lim="800000"/>
            <a:headEnd len="sm" w="sm" type="none"/>
            <a:tailEnd len="med" w="med" type="oval"/>
          </a:ln>
        </p:spPr>
      </p:cxnSp>
      <p:cxnSp>
        <p:nvCxnSpPr>
          <p:cNvPr id="311" name="Google Shape;311;p9"/>
          <p:cNvCxnSpPr>
            <a:stCxn id="306" idx="1"/>
          </p:cNvCxnSpPr>
          <p:nvPr/>
        </p:nvCxnSpPr>
        <p:spPr>
          <a:xfrm flipH="1">
            <a:off x="2119637" y="2514275"/>
            <a:ext cx="1337400" cy="499800"/>
          </a:xfrm>
          <a:prstGeom prst="straightConnector1">
            <a:avLst/>
          </a:prstGeom>
          <a:noFill/>
          <a:ln cap="flat" cmpd="sng" w="9525">
            <a:solidFill>
              <a:srgbClr val="FF0000"/>
            </a:solidFill>
            <a:prstDash val="solid"/>
            <a:miter lim="800000"/>
            <a:headEnd len="sm" w="sm" type="none"/>
            <a:tailEnd len="med" w="med" type="oval"/>
          </a:ln>
        </p:spPr>
      </p:cxnSp>
      <p:graphicFrame>
        <p:nvGraphicFramePr>
          <p:cNvPr id="312" name="Google Shape;312;p9"/>
          <p:cNvGraphicFramePr/>
          <p:nvPr/>
        </p:nvGraphicFramePr>
        <p:xfrm>
          <a:off x="3912577" y="908574"/>
          <a:ext cx="3000000" cy="3000000"/>
        </p:xfrm>
        <a:graphic>
          <a:graphicData uri="http://schemas.openxmlformats.org/drawingml/2006/table">
            <a:tbl>
              <a:tblPr bandRow="1" firstRow="1">
                <a:noFill/>
                <a:tableStyleId>{6BC23FFB-5D1A-482B-86B0-42305B7EC6C0}</a:tableStyleId>
              </a:tblPr>
              <a:tblGrid>
                <a:gridCol w="404450"/>
                <a:gridCol w="1072675"/>
                <a:gridCol w="3586250"/>
              </a:tblGrid>
              <a:tr h="246100">
                <a:tc>
                  <a:txBody>
                    <a:bodyPr/>
                    <a:lstStyle/>
                    <a:p>
                      <a:pPr indent="0" lvl="0" marL="0" marR="0" rtl="0" algn="ctr">
                        <a:spcBef>
                          <a:spcPts val="0"/>
                        </a:spcBef>
                        <a:spcAft>
                          <a:spcPts val="0"/>
                        </a:spcAft>
                        <a:buNone/>
                      </a:pPr>
                      <a:r>
                        <a:rPr lang="ja-JP" sz="1100"/>
                        <a:t>No</a:t>
                      </a:r>
                      <a:endParaRPr sz="1100"/>
                    </a:p>
                  </a:txBody>
                  <a:tcPr marT="45725" marB="45725" marR="91450" marL="91450"/>
                </a:tc>
                <a:tc>
                  <a:txBody>
                    <a:bodyPr/>
                    <a:lstStyle/>
                    <a:p>
                      <a:pPr indent="0" lvl="0" marL="0" marR="0" rtl="0" algn="ctr">
                        <a:spcBef>
                          <a:spcPts val="0"/>
                        </a:spcBef>
                        <a:spcAft>
                          <a:spcPts val="0"/>
                        </a:spcAft>
                        <a:buNone/>
                      </a:pPr>
                      <a:r>
                        <a:rPr lang="ja-JP" sz="1100"/>
                        <a:t>項目名</a:t>
                      </a:r>
                      <a:endParaRPr/>
                    </a:p>
                  </a:txBody>
                  <a:tcPr marT="45725" marB="45725" marR="91450" marL="91450"/>
                </a:tc>
                <a:tc>
                  <a:txBody>
                    <a:bodyPr/>
                    <a:lstStyle/>
                    <a:p>
                      <a:pPr indent="0" lvl="0" marL="0" marR="0" rtl="0" algn="ctr">
                        <a:spcBef>
                          <a:spcPts val="0"/>
                        </a:spcBef>
                        <a:spcAft>
                          <a:spcPts val="0"/>
                        </a:spcAft>
                        <a:buNone/>
                      </a:pPr>
                      <a:r>
                        <a:rPr lang="ja-JP" sz="1100"/>
                        <a:t>説明</a:t>
                      </a:r>
                      <a:endParaRPr/>
                    </a:p>
                  </a:txBody>
                  <a:tcPr marT="45725" marB="45725" marR="91450" marL="91450"/>
                </a:tc>
              </a:tr>
              <a:tr h="262175">
                <a:tc>
                  <a:txBody>
                    <a:bodyPr/>
                    <a:lstStyle/>
                    <a:p>
                      <a:pPr indent="0" lvl="0" marL="0" marR="0" rtl="0" algn="ctr">
                        <a:spcBef>
                          <a:spcPts val="0"/>
                        </a:spcBef>
                        <a:spcAft>
                          <a:spcPts val="0"/>
                        </a:spcAft>
                        <a:buNone/>
                      </a:pPr>
                      <a:r>
                        <a:rPr lang="ja-JP" sz="1100"/>
                        <a:t>1</a:t>
                      </a:r>
                      <a:endParaRPr/>
                    </a:p>
                  </a:txBody>
                  <a:tcPr marT="45725" marB="45725" marR="91450" marL="91450"/>
                </a:tc>
                <a:tc>
                  <a:txBody>
                    <a:bodyPr/>
                    <a:lstStyle/>
                    <a:p>
                      <a:pPr indent="0" lvl="0" marL="0" marR="0" rtl="0" algn="l">
                        <a:spcBef>
                          <a:spcPts val="0"/>
                        </a:spcBef>
                        <a:spcAft>
                          <a:spcPts val="0"/>
                        </a:spcAft>
                        <a:buNone/>
                      </a:pPr>
                      <a:r>
                        <a:rPr lang="ja-JP" sz="1100"/>
                        <a:t>ヘッダー</a:t>
                      </a:r>
                      <a:endParaRPr/>
                    </a:p>
                  </a:txBody>
                  <a:tcPr marT="45725" marB="45725" marR="91450" marL="91450"/>
                </a:tc>
                <a:tc>
                  <a:txBody>
                    <a:bodyPr/>
                    <a:lstStyle/>
                    <a:p>
                      <a:pPr indent="0" lvl="0" marL="0" marR="0" rtl="0" algn="l">
                        <a:spcBef>
                          <a:spcPts val="0"/>
                        </a:spcBef>
                        <a:spcAft>
                          <a:spcPts val="0"/>
                        </a:spcAft>
                        <a:buNone/>
                      </a:pPr>
                      <a:r>
                        <a:rPr lang="ja-JP" sz="1100"/>
                        <a:t>共通のヘッダー</a:t>
                      </a:r>
                      <a:endParaRPr/>
                    </a:p>
                  </a:txBody>
                  <a:tcPr marT="45725" marB="45725" marR="91450" marL="91450"/>
                </a:tc>
              </a:tr>
              <a:tr h="262175">
                <a:tc>
                  <a:txBody>
                    <a:bodyPr/>
                    <a:lstStyle/>
                    <a:p>
                      <a:pPr indent="0" lvl="0" marL="0" marR="0" rtl="0" algn="ctr">
                        <a:spcBef>
                          <a:spcPts val="0"/>
                        </a:spcBef>
                        <a:spcAft>
                          <a:spcPts val="0"/>
                        </a:spcAft>
                        <a:buNone/>
                      </a:pPr>
                      <a:r>
                        <a:rPr lang="ja-JP" sz="1100"/>
                        <a:t>2</a:t>
                      </a:r>
                      <a:endParaRPr sz="1100"/>
                    </a:p>
                  </a:txBody>
                  <a:tcPr marT="45725" marB="45725" marR="91450" marL="91450"/>
                </a:tc>
                <a:tc>
                  <a:txBody>
                    <a:bodyPr/>
                    <a:lstStyle/>
                    <a:p>
                      <a:pPr indent="0" lvl="0" marL="0" marR="0" rtl="0" algn="l">
                        <a:spcBef>
                          <a:spcPts val="0"/>
                        </a:spcBef>
                        <a:spcAft>
                          <a:spcPts val="0"/>
                        </a:spcAft>
                        <a:buNone/>
                      </a:pPr>
                      <a:r>
                        <a:rPr lang="ja-JP" sz="1100"/>
                        <a:t>背景</a:t>
                      </a:r>
                      <a:endParaRPr/>
                    </a:p>
                  </a:txBody>
                  <a:tcPr marT="45725" marB="45725" marR="91450" marL="91450"/>
                </a:tc>
                <a:tc>
                  <a:txBody>
                    <a:bodyPr/>
                    <a:lstStyle/>
                    <a:p>
                      <a:pPr indent="0" lvl="0" marL="0" marR="0" rtl="0" algn="l">
                        <a:spcBef>
                          <a:spcPts val="0"/>
                        </a:spcBef>
                        <a:spcAft>
                          <a:spcPts val="0"/>
                        </a:spcAft>
                        <a:buNone/>
                      </a:pPr>
                      <a:r>
                        <a:rPr lang="ja-JP" sz="1100"/>
                        <a:t>3D背景/脱衣所</a:t>
                      </a:r>
                      <a:endParaRPr/>
                    </a:p>
                  </a:txBody>
                  <a:tcPr marT="45725" marB="45725" marR="91450" marL="91450"/>
                </a:tc>
              </a:tr>
              <a:tr h="262175">
                <a:tc>
                  <a:txBody>
                    <a:bodyPr/>
                    <a:lstStyle/>
                    <a:p>
                      <a:pPr indent="0" lvl="0" marL="0" marR="0" rtl="0" algn="ctr">
                        <a:spcBef>
                          <a:spcPts val="0"/>
                        </a:spcBef>
                        <a:spcAft>
                          <a:spcPts val="0"/>
                        </a:spcAft>
                        <a:buNone/>
                      </a:pPr>
                      <a:r>
                        <a:rPr lang="ja-JP" sz="1100"/>
                        <a:t>3</a:t>
                      </a:r>
                      <a:endParaRPr sz="1100"/>
                    </a:p>
                  </a:txBody>
                  <a:tcPr marT="45725" marB="45725" marR="91450" marL="91450"/>
                </a:tc>
                <a:tc>
                  <a:txBody>
                    <a:bodyPr/>
                    <a:lstStyle/>
                    <a:p>
                      <a:pPr indent="0" lvl="0" marL="0" marR="0" rtl="0" algn="l">
                        <a:spcBef>
                          <a:spcPts val="0"/>
                        </a:spcBef>
                        <a:spcAft>
                          <a:spcPts val="0"/>
                        </a:spcAft>
                        <a:buNone/>
                      </a:pPr>
                      <a:r>
                        <a:rPr lang="ja-JP" sz="1100"/>
                        <a:t>キャラ</a:t>
                      </a:r>
                      <a:endParaRPr/>
                    </a:p>
                  </a:txBody>
                  <a:tcPr marT="45725" marB="45725" marR="91450" marL="91450"/>
                </a:tc>
                <a:tc>
                  <a:txBody>
                    <a:bodyPr/>
                    <a:lstStyle/>
                    <a:p>
                      <a:pPr indent="0" lvl="0" marL="0" marR="0" rtl="0" algn="l">
                        <a:spcBef>
                          <a:spcPts val="0"/>
                        </a:spcBef>
                        <a:spcAft>
                          <a:spcPts val="0"/>
                        </a:spcAft>
                        <a:buNone/>
                      </a:pPr>
                      <a:r>
                        <a:rPr lang="ja-JP" sz="1100"/>
                        <a:t>3Dのジャンヌを表示させる</a:t>
                      </a:r>
                      <a:endParaRPr sz="1100"/>
                    </a:p>
                  </a:txBody>
                  <a:tcPr marT="45725" marB="45725" marR="91450" marL="91450"/>
                </a:tc>
              </a:tr>
              <a:tr h="262175">
                <a:tc>
                  <a:txBody>
                    <a:bodyPr/>
                    <a:lstStyle/>
                    <a:p>
                      <a:pPr indent="0" lvl="0" marL="0" marR="0" rtl="0" algn="ctr">
                        <a:spcBef>
                          <a:spcPts val="0"/>
                        </a:spcBef>
                        <a:spcAft>
                          <a:spcPts val="0"/>
                        </a:spcAft>
                        <a:buNone/>
                      </a:pPr>
                      <a:r>
                        <a:rPr lang="ja-JP" sz="1100"/>
                        <a:t>4</a:t>
                      </a:r>
                      <a:endParaRPr sz="1100"/>
                    </a:p>
                  </a:txBody>
                  <a:tcPr marT="45725" marB="45725" marR="91450" marL="91450"/>
                </a:tc>
                <a:tc>
                  <a:txBody>
                    <a:bodyPr/>
                    <a:lstStyle/>
                    <a:p>
                      <a:pPr indent="0" lvl="0" marL="0" marR="0" rtl="0" algn="l">
                        <a:spcBef>
                          <a:spcPts val="0"/>
                        </a:spcBef>
                        <a:spcAft>
                          <a:spcPts val="0"/>
                        </a:spcAft>
                        <a:buNone/>
                      </a:pPr>
                      <a:r>
                        <a:rPr lang="ja-JP" sz="1100"/>
                        <a:t>スクロールバー</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Century Gothic"/>
                        <a:buNone/>
                      </a:pPr>
                      <a:r>
                        <a:rPr lang="ja-JP" sz="1100"/>
                        <a:t>部隊が表示エリアが入りきらない場合、スクロールバーを表示してスクロールで表示できるようにする</a:t>
                      </a:r>
                      <a:endParaRPr/>
                    </a:p>
                  </a:txBody>
                  <a:tcPr marT="45725" marB="45725" marR="91450" marL="91450"/>
                </a:tc>
              </a:tr>
              <a:tr h="262175">
                <a:tc>
                  <a:txBody>
                    <a:bodyPr/>
                    <a:lstStyle/>
                    <a:p>
                      <a:pPr indent="0" lvl="0" marL="0" marR="0" rtl="0" algn="ctr">
                        <a:spcBef>
                          <a:spcPts val="0"/>
                        </a:spcBef>
                        <a:spcAft>
                          <a:spcPts val="0"/>
                        </a:spcAft>
                        <a:buNone/>
                      </a:pPr>
                      <a:r>
                        <a:rPr lang="ja-JP" sz="1100"/>
                        <a:t>5</a:t>
                      </a:r>
                      <a:endParaRPr sz="1100"/>
                    </a:p>
                  </a:txBody>
                  <a:tcPr marT="45725" marB="45725" marR="91450" marL="91450"/>
                </a:tc>
                <a:tc>
                  <a:txBody>
                    <a:bodyPr/>
                    <a:lstStyle/>
                    <a:p>
                      <a:pPr indent="0" lvl="0" marL="0" marR="0" rtl="0" algn="l">
                        <a:spcBef>
                          <a:spcPts val="0"/>
                        </a:spcBef>
                        <a:spcAft>
                          <a:spcPts val="0"/>
                        </a:spcAft>
                        <a:buNone/>
                      </a:pPr>
                      <a:r>
                        <a:rPr lang="ja-JP" sz="1100"/>
                        <a:t>プレゼント</a:t>
                      </a:r>
                      <a:endParaRPr sz="1100"/>
                    </a:p>
                    <a:p>
                      <a:pPr indent="0" lvl="0" marL="0" marR="0" rtl="0" algn="l">
                        <a:spcBef>
                          <a:spcPts val="0"/>
                        </a:spcBef>
                        <a:spcAft>
                          <a:spcPts val="0"/>
                        </a:spcAft>
                        <a:buNone/>
                      </a:pPr>
                      <a:r>
                        <a:rPr lang="ja-JP" sz="1100"/>
                        <a:t>リスト</a:t>
                      </a:r>
                      <a:endParaRPr/>
                    </a:p>
                  </a:txBody>
                  <a:tcPr marT="45725" marB="45725" marR="91450" marL="91450"/>
                </a:tc>
                <a:tc>
                  <a:txBody>
                    <a:bodyPr/>
                    <a:lstStyle/>
                    <a:p>
                      <a:pPr indent="0" lvl="0" marL="0" marR="0" rtl="0" algn="l">
                        <a:spcBef>
                          <a:spcPts val="0"/>
                        </a:spcBef>
                        <a:spcAft>
                          <a:spcPts val="0"/>
                        </a:spcAft>
                        <a:buNone/>
                      </a:pPr>
                      <a:r>
                        <a:rPr lang="ja-JP" sz="1100"/>
                        <a:t>所持しているプレゼントをリストで表示</a:t>
                      </a:r>
                      <a:endParaRPr sz="1100"/>
                    </a:p>
                    <a:p>
                      <a:pPr indent="0" lvl="0" marL="0" marR="0" rtl="0" algn="l">
                        <a:spcBef>
                          <a:spcPts val="0"/>
                        </a:spcBef>
                        <a:spcAft>
                          <a:spcPts val="0"/>
                        </a:spcAft>
                        <a:buNone/>
                      </a:pPr>
                      <a:r>
                        <a:rPr lang="ja-JP" sz="1100"/>
                        <a:t>丸の中には所持している個数を表示させる</a:t>
                      </a:r>
                      <a:endParaRPr sz="1100"/>
                    </a:p>
                    <a:p>
                      <a:pPr indent="0" lvl="0" marL="0" marR="0" rtl="0" algn="l">
                        <a:spcBef>
                          <a:spcPts val="0"/>
                        </a:spcBef>
                        <a:spcAft>
                          <a:spcPts val="0"/>
                        </a:spcAft>
                        <a:buNone/>
                      </a:pPr>
                      <a:r>
                        <a:rPr lang="ja-JP" sz="1100"/>
                        <a:t>タップで確認ダイアログ</a:t>
                      </a:r>
                      <a:r>
                        <a:rPr b="0" lang="ja-JP" sz="1100">
                          <a:latin typeface="Century Gothic"/>
                          <a:ea typeface="Century Gothic"/>
                          <a:cs typeface="Century Gothic"/>
                          <a:sym typeface="Century Gothic"/>
                        </a:rPr>
                        <a:t>を表示させる</a:t>
                      </a:r>
                      <a:endParaRPr b="0" sz="1100">
                        <a:latin typeface="Century Gothic"/>
                        <a:ea typeface="Century Gothic"/>
                        <a:cs typeface="Century Gothic"/>
                        <a:sym typeface="Century Gothic"/>
                      </a:endParaRPr>
                    </a:p>
                    <a:p>
                      <a:pPr indent="0" lvl="0" marL="0" marR="0" rtl="0" algn="l">
                        <a:spcBef>
                          <a:spcPts val="0"/>
                        </a:spcBef>
                        <a:spcAft>
                          <a:spcPts val="0"/>
                        </a:spcAft>
                        <a:buNone/>
                      </a:pPr>
                      <a:r>
                        <a:rPr b="0" lang="ja-JP" sz="1100">
                          <a:latin typeface="Century Gothic"/>
                          <a:ea typeface="Century Gothic"/>
                          <a:cs typeface="Century Gothic"/>
                          <a:sym typeface="Century Gothic"/>
                        </a:rPr>
                        <a:t>好みのジャンルにはハートアイコンを付ける。</a:t>
                      </a:r>
                      <a:endParaRPr b="0" sz="1100">
                        <a:latin typeface="Century Gothic"/>
                        <a:ea typeface="Century Gothic"/>
                        <a:cs typeface="Century Gothic"/>
                        <a:sym typeface="Century Gothic"/>
                      </a:endParaRPr>
                    </a:p>
                  </a:txBody>
                  <a:tcPr marT="45725" marB="45725" marR="91450" marL="91450"/>
                </a:tc>
              </a:tr>
              <a:tr h="262175">
                <a:tc>
                  <a:txBody>
                    <a:bodyPr/>
                    <a:lstStyle/>
                    <a:p>
                      <a:pPr indent="0" lvl="0" marL="0" marR="0" rtl="0" algn="ctr">
                        <a:spcBef>
                          <a:spcPts val="0"/>
                        </a:spcBef>
                        <a:spcAft>
                          <a:spcPts val="0"/>
                        </a:spcAft>
                        <a:buNone/>
                      </a:pPr>
                      <a:r>
                        <a:rPr lang="ja-JP" sz="1100"/>
                        <a:t>6</a:t>
                      </a:r>
                      <a:endParaRPr sz="1100"/>
                    </a:p>
                  </a:txBody>
                  <a:tcPr marT="45725" marB="45725" marR="91450" marL="91450"/>
                </a:tc>
                <a:tc>
                  <a:txBody>
                    <a:bodyPr/>
                    <a:lstStyle/>
                    <a:p>
                      <a:pPr indent="0" lvl="0" marL="0" marR="0" rtl="0" algn="l">
                        <a:spcBef>
                          <a:spcPts val="0"/>
                        </a:spcBef>
                        <a:spcAft>
                          <a:spcPts val="0"/>
                        </a:spcAft>
                        <a:buNone/>
                      </a:pPr>
                      <a:r>
                        <a:rPr lang="ja-JP" sz="1100"/>
                        <a:t>プレゼント</a:t>
                      </a:r>
                      <a:endParaRPr sz="1100"/>
                    </a:p>
                    <a:p>
                      <a:pPr indent="0" lvl="0" marL="0" marR="0" rtl="0" algn="l">
                        <a:spcBef>
                          <a:spcPts val="0"/>
                        </a:spcBef>
                        <a:spcAft>
                          <a:spcPts val="0"/>
                        </a:spcAft>
                        <a:buNone/>
                      </a:pPr>
                      <a:r>
                        <a:rPr lang="ja-JP" sz="1100"/>
                        <a:t>なしボタン</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Century Gothic"/>
                        <a:buNone/>
                      </a:pPr>
                      <a:r>
                        <a:rPr lang="ja-JP" sz="1100"/>
                        <a:t>タップでおさわり画面に遷移する</a:t>
                      </a:r>
                      <a:endParaRPr sz="1100"/>
                    </a:p>
                  </a:txBody>
                  <a:tcPr marT="45725" marB="45725" marR="91450" marL="91450"/>
                </a:tc>
              </a:tr>
              <a:tr h="262175">
                <a:tc>
                  <a:txBody>
                    <a:bodyPr/>
                    <a:lstStyle/>
                    <a:p>
                      <a:pPr indent="0" lvl="0" marL="0" marR="0" rtl="0" algn="ctr">
                        <a:spcBef>
                          <a:spcPts val="0"/>
                        </a:spcBef>
                        <a:spcAft>
                          <a:spcPts val="0"/>
                        </a:spcAft>
                        <a:buNone/>
                      </a:pPr>
                      <a:r>
                        <a:rPr lang="ja-JP" sz="1100"/>
                        <a:t>7</a:t>
                      </a:r>
                      <a:endParaRPr sz="1100"/>
                    </a:p>
                  </a:txBody>
                  <a:tcPr marT="45725" marB="45725" marR="91450" marL="91450"/>
                </a:tc>
                <a:tc>
                  <a:txBody>
                    <a:bodyPr/>
                    <a:lstStyle/>
                    <a:p>
                      <a:pPr indent="0" lvl="0" marL="0" marR="0" rtl="0" algn="l">
                        <a:spcBef>
                          <a:spcPts val="0"/>
                        </a:spcBef>
                        <a:spcAft>
                          <a:spcPts val="0"/>
                        </a:spcAft>
                        <a:buNone/>
                      </a:pPr>
                      <a:r>
                        <a:rPr lang="ja-JP" sz="1100"/>
                        <a:t>ショップ</a:t>
                      </a:r>
                      <a:endParaRPr sz="1100"/>
                    </a:p>
                    <a:p>
                      <a:pPr indent="0" lvl="0" marL="0" marR="0" rtl="0" algn="l">
                        <a:spcBef>
                          <a:spcPts val="0"/>
                        </a:spcBef>
                        <a:spcAft>
                          <a:spcPts val="0"/>
                        </a:spcAft>
                        <a:buNone/>
                      </a:pPr>
                      <a:r>
                        <a:rPr lang="ja-JP" sz="1100"/>
                        <a:t>ボタン</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Century Gothic"/>
                        <a:buNone/>
                      </a:pPr>
                      <a:r>
                        <a:rPr lang="ja-JP" sz="1100"/>
                        <a:t>タップでショップ画面に遷移する</a:t>
                      </a:r>
                      <a:endParaRPr/>
                    </a:p>
                  </a:txBody>
                  <a:tcPr marT="45725" marB="45725" marR="91450" marL="91450"/>
                </a:tc>
              </a:tr>
              <a:tr h="262175">
                <a:tc>
                  <a:txBody>
                    <a:bodyPr/>
                    <a:lstStyle/>
                    <a:p>
                      <a:pPr indent="0" lvl="0" marL="0" marR="0" rtl="0" algn="ctr">
                        <a:spcBef>
                          <a:spcPts val="0"/>
                        </a:spcBef>
                        <a:spcAft>
                          <a:spcPts val="0"/>
                        </a:spcAft>
                        <a:buNone/>
                      </a:pPr>
                      <a:r>
                        <a:rPr lang="ja-JP" sz="1100"/>
                        <a:t>8</a:t>
                      </a:r>
                      <a:endParaRPr sz="1100"/>
                    </a:p>
                  </a:txBody>
                  <a:tcPr marT="45725" marB="45725" marR="91450" marL="91450"/>
                </a:tc>
                <a:tc>
                  <a:txBody>
                    <a:bodyPr/>
                    <a:lstStyle/>
                    <a:p>
                      <a:pPr indent="0" lvl="0" marL="0" marR="0" rtl="0" algn="l">
                        <a:spcBef>
                          <a:spcPts val="0"/>
                        </a:spcBef>
                        <a:spcAft>
                          <a:spcPts val="0"/>
                        </a:spcAft>
                        <a:buNone/>
                      </a:pPr>
                      <a:r>
                        <a:rPr lang="ja-JP" sz="1100"/>
                        <a:t>MVP表示</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Century Gothic"/>
                        <a:buNone/>
                      </a:pPr>
                      <a:r>
                        <a:rPr lang="ja-JP" sz="1100"/>
                        <a:t>MVPを獲得したキャラとそのキャラの好感度を表示させる。</a:t>
                      </a:r>
                      <a:endParaRPr/>
                    </a:p>
                  </a:txBody>
                  <a:tcPr marT="45725" marB="45725" marR="91450" marL="91450"/>
                </a:tc>
              </a:tr>
              <a:tr h="262175">
                <a:tc>
                  <a:txBody>
                    <a:bodyPr/>
                    <a:lstStyle/>
                    <a:p>
                      <a:pPr indent="0" lvl="0" marL="0" marR="0" rtl="0" algn="ctr">
                        <a:spcBef>
                          <a:spcPts val="0"/>
                        </a:spcBef>
                        <a:spcAft>
                          <a:spcPts val="0"/>
                        </a:spcAft>
                        <a:buNone/>
                      </a:pPr>
                      <a:r>
                        <a:rPr lang="ja-JP" sz="1100"/>
                        <a:t>9</a:t>
                      </a:r>
                      <a:endParaRPr sz="1100"/>
                    </a:p>
                  </a:txBody>
                  <a:tcPr marT="45725" marB="45725" marR="91450" marL="91450"/>
                </a:tc>
                <a:tc>
                  <a:txBody>
                    <a:bodyPr/>
                    <a:lstStyle/>
                    <a:p>
                      <a:pPr indent="0" lvl="0" marL="0" marR="0" rtl="0" algn="l">
                        <a:spcBef>
                          <a:spcPts val="0"/>
                        </a:spcBef>
                        <a:spcAft>
                          <a:spcPts val="0"/>
                        </a:spcAft>
                        <a:buNone/>
                      </a:pPr>
                      <a:r>
                        <a:rPr lang="ja-JP" sz="1100"/>
                        <a:t>お返し詳細ボタン</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Century Gothic"/>
                        <a:buNone/>
                      </a:pPr>
                      <a:r>
                        <a:rPr lang="ja-JP" sz="1100"/>
                        <a:t>タップで提供割合ダイアログを表示させる</a:t>
                      </a:r>
                      <a:endParaRPr sz="1100"/>
                    </a:p>
                  </a:txBody>
                  <a:tcPr marT="45725" marB="45725" marR="91450" marL="91450"/>
                </a:tc>
              </a:tr>
            </a:tbl>
          </a:graphicData>
        </a:graphic>
      </p:graphicFrame>
      <p:sp>
        <p:nvSpPr>
          <p:cNvPr id="313" name="Google Shape;313;p9"/>
          <p:cNvSpPr txBox="1"/>
          <p:nvPr/>
        </p:nvSpPr>
        <p:spPr>
          <a:xfrm>
            <a:off x="3457037" y="1435052"/>
            <a:ext cx="27283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7</a:t>
            </a:r>
            <a:endParaRPr sz="1100">
              <a:solidFill>
                <a:schemeClr val="dk1"/>
              </a:solidFill>
              <a:latin typeface="Century Gothic"/>
              <a:ea typeface="Century Gothic"/>
              <a:cs typeface="Century Gothic"/>
              <a:sym typeface="Century Gothic"/>
            </a:endParaRPr>
          </a:p>
        </p:txBody>
      </p:sp>
      <p:cxnSp>
        <p:nvCxnSpPr>
          <p:cNvPr id="314" name="Google Shape;314;p9"/>
          <p:cNvCxnSpPr>
            <a:stCxn id="313" idx="1"/>
          </p:cNvCxnSpPr>
          <p:nvPr/>
        </p:nvCxnSpPr>
        <p:spPr>
          <a:xfrm flipH="1">
            <a:off x="3187037" y="1565857"/>
            <a:ext cx="270000" cy="222900"/>
          </a:xfrm>
          <a:prstGeom prst="straightConnector1">
            <a:avLst/>
          </a:prstGeom>
          <a:noFill/>
          <a:ln cap="flat" cmpd="sng" w="9525">
            <a:solidFill>
              <a:srgbClr val="FF0000"/>
            </a:solidFill>
            <a:prstDash val="solid"/>
            <a:miter lim="800000"/>
            <a:headEnd len="sm" w="sm" type="none"/>
            <a:tailEnd len="med" w="med" type="oval"/>
          </a:ln>
        </p:spPr>
      </p:cxnSp>
      <p:sp>
        <p:nvSpPr>
          <p:cNvPr id="315" name="Google Shape;315;p9"/>
          <p:cNvSpPr txBox="1"/>
          <p:nvPr/>
        </p:nvSpPr>
        <p:spPr>
          <a:xfrm>
            <a:off x="280297" y="3027111"/>
            <a:ext cx="27283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2</a:t>
            </a:r>
            <a:endParaRPr sz="1100">
              <a:solidFill>
                <a:schemeClr val="dk1"/>
              </a:solidFill>
              <a:latin typeface="Century Gothic"/>
              <a:ea typeface="Century Gothic"/>
              <a:cs typeface="Century Gothic"/>
              <a:sym typeface="Century Gothic"/>
            </a:endParaRPr>
          </a:p>
        </p:txBody>
      </p:sp>
      <p:cxnSp>
        <p:nvCxnSpPr>
          <p:cNvPr id="316" name="Google Shape;316;p9"/>
          <p:cNvCxnSpPr>
            <a:stCxn id="315" idx="3"/>
          </p:cNvCxnSpPr>
          <p:nvPr/>
        </p:nvCxnSpPr>
        <p:spPr>
          <a:xfrm>
            <a:off x="553129" y="3157916"/>
            <a:ext cx="256500" cy="204300"/>
          </a:xfrm>
          <a:prstGeom prst="straightConnector1">
            <a:avLst/>
          </a:prstGeom>
          <a:noFill/>
          <a:ln cap="flat" cmpd="sng" w="9525">
            <a:solidFill>
              <a:srgbClr val="FF0000"/>
            </a:solidFill>
            <a:prstDash val="solid"/>
            <a:miter lim="800000"/>
            <a:headEnd len="sm" w="sm" type="none"/>
            <a:tailEnd len="med" w="med" type="oval"/>
          </a:ln>
        </p:spPr>
      </p:cxnSp>
      <p:sp>
        <p:nvSpPr>
          <p:cNvPr id="317" name="Google Shape;317;p9"/>
          <p:cNvSpPr txBox="1"/>
          <p:nvPr/>
        </p:nvSpPr>
        <p:spPr>
          <a:xfrm>
            <a:off x="3460685" y="2076813"/>
            <a:ext cx="268023" cy="2663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8</a:t>
            </a:r>
            <a:endParaRPr sz="1100">
              <a:solidFill>
                <a:schemeClr val="dk1"/>
              </a:solidFill>
              <a:latin typeface="Century Gothic"/>
              <a:ea typeface="Century Gothic"/>
              <a:cs typeface="Century Gothic"/>
              <a:sym typeface="Century Gothic"/>
            </a:endParaRPr>
          </a:p>
        </p:txBody>
      </p:sp>
      <p:cxnSp>
        <p:nvCxnSpPr>
          <p:cNvPr id="318" name="Google Shape;318;p9"/>
          <p:cNvCxnSpPr>
            <a:stCxn id="317" idx="1"/>
          </p:cNvCxnSpPr>
          <p:nvPr/>
        </p:nvCxnSpPr>
        <p:spPr>
          <a:xfrm flipH="1">
            <a:off x="3061985" y="2210008"/>
            <a:ext cx="398700" cy="174600"/>
          </a:xfrm>
          <a:prstGeom prst="straightConnector1">
            <a:avLst/>
          </a:prstGeom>
          <a:noFill/>
          <a:ln cap="flat" cmpd="sng" w="9525">
            <a:solidFill>
              <a:srgbClr val="FF0000"/>
            </a:solidFill>
            <a:prstDash val="solid"/>
            <a:miter lim="800000"/>
            <a:headEnd len="sm" w="sm" type="none"/>
            <a:tailEnd len="med" w="med" type="oval"/>
          </a:ln>
        </p:spPr>
      </p:cxnSp>
      <p:sp>
        <p:nvSpPr>
          <p:cNvPr id="319" name="Google Shape;319;p9"/>
          <p:cNvSpPr txBox="1"/>
          <p:nvPr/>
        </p:nvSpPr>
        <p:spPr>
          <a:xfrm>
            <a:off x="3430588" y="1767535"/>
            <a:ext cx="268023" cy="2663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entury Gothic"/>
                <a:ea typeface="Century Gothic"/>
                <a:cs typeface="Century Gothic"/>
                <a:sym typeface="Century Gothic"/>
              </a:rPr>
              <a:t>9</a:t>
            </a:r>
            <a:endParaRPr sz="1100">
              <a:solidFill>
                <a:schemeClr val="dk1"/>
              </a:solidFill>
              <a:latin typeface="Century Gothic"/>
              <a:ea typeface="Century Gothic"/>
              <a:cs typeface="Century Gothic"/>
              <a:sym typeface="Century Gothic"/>
            </a:endParaRPr>
          </a:p>
        </p:txBody>
      </p:sp>
      <p:cxnSp>
        <p:nvCxnSpPr>
          <p:cNvPr id="320" name="Google Shape;320;p9"/>
          <p:cNvCxnSpPr>
            <a:stCxn id="319" idx="1"/>
          </p:cNvCxnSpPr>
          <p:nvPr/>
        </p:nvCxnSpPr>
        <p:spPr>
          <a:xfrm flipH="1">
            <a:off x="3031888" y="1900730"/>
            <a:ext cx="398700" cy="174600"/>
          </a:xfrm>
          <a:prstGeom prst="straightConnector1">
            <a:avLst/>
          </a:prstGeom>
          <a:noFill/>
          <a:ln cap="flat" cmpd="sng" w="9525">
            <a:solidFill>
              <a:srgbClr val="FF0000"/>
            </a:solidFill>
            <a:prstDash val="solid"/>
            <a:miter lim="800000"/>
            <a:headEnd len="sm" w="sm" type="none"/>
            <a:tailEnd len="med" w="med" type="oval"/>
          </a:ln>
        </p:spPr>
      </p:cxnSp>
      <p:pic>
        <p:nvPicPr>
          <p:cNvPr id="321" name="Google Shape;321;p9"/>
          <p:cNvPicPr preferRelativeResize="0"/>
          <p:nvPr/>
        </p:nvPicPr>
        <p:blipFill rotWithShape="1">
          <a:blip r:embed="rId4">
            <a:alphaModFix/>
          </a:blip>
          <a:srcRect b="17562" l="18433" r="11815" t="20559"/>
          <a:stretch/>
        </p:blipFill>
        <p:spPr>
          <a:xfrm>
            <a:off x="5674406" y="4892473"/>
            <a:ext cx="1213503" cy="191830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Office テーマ">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2019-06-07T07:48:00Z</dcterms:created>
  <dc:creator>真吾 宮田</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